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 id="2147484012" r:id="rId30"/>
    <p:sldMasterId id="2147484025" r:id="rId31"/>
    <p:sldMasterId id="2147484038" r:id="rId32"/>
    <p:sldMasterId id="2147484051" r:id="rId33"/>
    <p:sldMasterId id="2147484064" r:id="rId34"/>
    <p:sldMasterId id="2147484077" r:id="rId35"/>
  </p:sldMasterIdLst>
  <p:sldIdLst>
    <p:sldId id="260" r:id="rId36"/>
    <p:sldId id="312" r:id="rId37"/>
    <p:sldId id="453" r:id="rId38"/>
    <p:sldId id="535" r:id="rId39"/>
    <p:sldId id="539" r:id="rId40"/>
    <p:sldId id="536" r:id="rId41"/>
    <p:sldId id="540" r:id="rId42"/>
    <p:sldId id="541" r:id="rId43"/>
    <p:sldId id="542" r:id="rId44"/>
    <p:sldId id="538" r:id="rId45"/>
    <p:sldId id="543" r:id="rId46"/>
    <p:sldId id="544" r:id="rId47"/>
    <p:sldId id="545" r:id="rId48"/>
    <p:sldId id="537" r:id="rId49"/>
    <p:sldId id="546" r:id="rId50"/>
    <p:sldId id="548" r:id="rId51"/>
    <p:sldId id="547" r:id="rId52"/>
    <p:sldId id="569" r:id="rId53"/>
    <p:sldId id="571" r:id="rId54"/>
    <p:sldId id="570" r:id="rId55"/>
    <p:sldId id="573" r:id="rId56"/>
    <p:sldId id="572" r:id="rId57"/>
    <p:sldId id="574" r:id="rId58"/>
    <p:sldId id="576" r:id="rId59"/>
    <p:sldId id="575" r:id="rId60"/>
    <p:sldId id="578" r:id="rId61"/>
    <p:sldId id="577" r:id="rId62"/>
    <p:sldId id="580" r:id="rId63"/>
    <p:sldId id="579" r:id="rId64"/>
    <p:sldId id="582" r:id="rId65"/>
    <p:sldId id="581" r:id="rId66"/>
    <p:sldId id="583" r:id="rId67"/>
    <p:sldId id="585" r:id="rId68"/>
    <p:sldId id="584" r:id="rId69"/>
    <p:sldId id="587" r:id="rId70"/>
    <p:sldId id="315" r:id="rId71"/>
    <p:sldId id="428" r:id="rId72"/>
    <p:sldId id="310" r:id="rId73"/>
  </p:sldIdLst>
  <p:sldSz cx="9144000" cy="6858000" type="screen4x3"/>
  <p:notesSz cx="6858000" cy="9144000"/>
  <p:custDataLst>
    <p:tags r:id="rId77"/>
  </p:custDataLst>
  <p:defaultTextStyle>
    <a:defPPr>
      <a:defRPr lang="en-US"/>
    </a:defPPr>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1" userDrawn="1">
          <p15:clr>
            <a:srgbClr val="A4A3A4"/>
          </p15:clr>
        </p15:guide>
        <p15:guide id="2" pos="2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00FF99"/>
    <a:srgbClr val="006699"/>
    <a:srgbClr val="9900CC"/>
    <a:srgbClr val="FF5050"/>
    <a:srgbClr val="009900"/>
    <a:srgbClr val="0000FF"/>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9"/>
    <p:restoredTop sz="94580"/>
  </p:normalViewPr>
  <p:slideViewPr>
    <p:cSldViewPr showGuides="1">
      <p:cViewPr>
        <p:scale>
          <a:sx n="75" d="100"/>
          <a:sy n="75" d="100"/>
        </p:scale>
        <p:origin x="-624" y="-330"/>
      </p:cViewPr>
      <p:guideLst>
        <p:guide orient="horz" pos="2111"/>
        <p:guide pos="2901"/>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7" Type="http://schemas.openxmlformats.org/officeDocument/2006/relationships/tags" Target="tags/tag77.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38.xml"/><Relationship Id="rId72" Type="http://schemas.openxmlformats.org/officeDocument/2006/relationships/slide" Target="slides/slide37.xml"/><Relationship Id="rId71" Type="http://schemas.openxmlformats.org/officeDocument/2006/relationships/slide" Target="slides/slide36.xml"/><Relationship Id="rId70" Type="http://schemas.openxmlformats.org/officeDocument/2006/relationships/slide" Target="slides/slide35.xml"/><Relationship Id="rId7" Type="http://schemas.openxmlformats.org/officeDocument/2006/relationships/slideMaster" Target="slideMasters/slideMaster6.xml"/><Relationship Id="rId69" Type="http://schemas.openxmlformats.org/officeDocument/2006/relationships/slide" Target="slides/slide34.xml"/><Relationship Id="rId68" Type="http://schemas.openxmlformats.org/officeDocument/2006/relationships/slide" Target="slides/slide33.xml"/><Relationship Id="rId67" Type="http://schemas.openxmlformats.org/officeDocument/2006/relationships/slide" Target="slides/slide32.xml"/><Relationship Id="rId66" Type="http://schemas.openxmlformats.org/officeDocument/2006/relationships/slide" Target="slides/slide31.xml"/><Relationship Id="rId65" Type="http://schemas.openxmlformats.org/officeDocument/2006/relationships/slide" Target="slides/slide30.xml"/><Relationship Id="rId64" Type="http://schemas.openxmlformats.org/officeDocument/2006/relationships/slide" Target="slides/slide29.xml"/><Relationship Id="rId63" Type="http://schemas.openxmlformats.org/officeDocument/2006/relationships/slide" Target="slides/slide28.xml"/><Relationship Id="rId62" Type="http://schemas.openxmlformats.org/officeDocument/2006/relationships/slide" Target="slides/slide27.xml"/><Relationship Id="rId61" Type="http://schemas.openxmlformats.org/officeDocument/2006/relationships/slide" Target="slides/slide26.xml"/><Relationship Id="rId60" Type="http://schemas.openxmlformats.org/officeDocument/2006/relationships/slide" Target="slides/slide25.xml"/><Relationship Id="rId6" Type="http://schemas.openxmlformats.org/officeDocument/2006/relationships/slideMaster" Target="slideMasters/slideMaster5.xml"/><Relationship Id="rId59" Type="http://schemas.openxmlformats.org/officeDocument/2006/relationships/slide" Target="slides/slide24.xml"/><Relationship Id="rId58" Type="http://schemas.openxmlformats.org/officeDocument/2006/relationships/slide" Target="slides/slide23.xml"/><Relationship Id="rId57" Type="http://schemas.openxmlformats.org/officeDocument/2006/relationships/slide" Target="slides/slide22.xml"/><Relationship Id="rId56" Type="http://schemas.openxmlformats.org/officeDocument/2006/relationships/slide" Target="slides/slide21.xml"/><Relationship Id="rId55" Type="http://schemas.openxmlformats.org/officeDocument/2006/relationships/slide" Target="slides/slide20.xml"/><Relationship Id="rId54" Type="http://schemas.openxmlformats.org/officeDocument/2006/relationships/slide" Target="slides/slide19.xml"/><Relationship Id="rId53" Type="http://schemas.openxmlformats.org/officeDocument/2006/relationships/slide" Target="slides/slide18.xml"/><Relationship Id="rId52" Type="http://schemas.openxmlformats.org/officeDocument/2006/relationships/slide" Target="slides/slide17.xml"/><Relationship Id="rId51" Type="http://schemas.openxmlformats.org/officeDocument/2006/relationships/slide" Target="slides/slide16.xml"/><Relationship Id="rId50" Type="http://schemas.openxmlformats.org/officeDocument/2006/relationships/slide" Target="slides/slide15.xml"/><Relationship Id="rId5" Type="http://schemas.openxmlformats.org/officeDocument/2006/relationships/slideMaster" Target="slideMasters/slideMaster4.xml"/><Relationship Id="rId49" Type="http://schemas.openxmlformats.org/officeDocument/2006/relationships/slide" Target="slides/slide14.xml"/><Relationship Id="rId48" Type="http://schemas.openxmlformats.org/officeDocument/2006/relationships/slide" Target="slides/slide13.xml"/><Relationship Id="rId47" Type="http://schemas.openxmlformats.org/officeDocument/2006/relationships/slide" Target="slides/slide12.xml"/><Relationship Id="rId46" Type="http://schemas.openxmlformats.org/officeDocument/2006/relationships/slide" Target="slides/slide11.xml"/><Relationship Id="rId45" Type="http://schemas.openxmlformats.org/officeDocument/2006/relationships/slide" Target="slides/slide10.xml"/><Relationship Id="rId44" Type="http://schemas.openxmlformats.org/officeDocument/2006/relationships/slide" Target="slides/slide9.xml"/><Relationship Id="rId43" Type="http://schemas.openxmlformats.org/officeDocument/2006/relationships/slide" Target="slides/slide8.xml"/><Relationship Id="rId42" Type="http://schemas.openxmlformats.org/officeDocument/2006/relationships/slide" Target="slides/slide7.xml"/><Relationship Id="rId41" Type="http://schemas.openxmlformats.org/officeDocument/2006/relationships/slide" Target="slides/slide6.xml"/><Relationship Id="rId40" Type="http://schemas.openxmlformats.org/officeDocument/2006/relationships/slide" Target="slides/slide5.xml"/><Relationship Id="rId4" Type="http://schemas.openxmlformats.org/officeDocument/2006/relationships/slideMaster" Target="slideMasters/slideMaster3.xml"/><Relationship Id="rId39" Type="http://schemas.openxmlformats.org/officeDocument/2006/relationships/slide" Target="slides/slide4.xml"/><Relationship Id="rId38" Type="http://schemas.openxmlformats.org/officeDocument/2006/relationships/slide" Target="slides/slide3.xml"/><Relationship Id="rId37" Type="http://schemas.openxmlformats.org/officeDocument/2006/relationships/slide" Target="slides/slide2.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85800"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9724" y="1981200"/>
            <a:ext cx="3808476"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890081" y="2665379"/>
            <a:ext cx="3655181"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92704" y="2665379"/>
            <a:ext cx="3673182" cy="3524284"/>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8" name="页脚占位符 7"/>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9" name="灯片编号占位符 8"/>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4" name="页脚占位符 3"/>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5" name="灯片编号占位符 4"/>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3" name="页脚占位符 2"/>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4" name="灯片编号占位符 3"/>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66335" y="457200"/>
            <a:ext cx="2060178" cy="5638800"/>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85800" y="457200"/>
            <a:ext cx="6061104" cy="5638800"/>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6286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825625"/>
            <a:ext cx="3886200" cy="4351338"/>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6" name="页脚占位符 5"/>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7" name="灯片编号占位符 6"/>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showMasterPhAnim="0" showMasterSp="0">
  <p:cSld name="标题幻灯片">
    <p:bg>
      <p:bgPr>
        <a:solidFill>
          <a:schemeClr val="bg1"/>
        </a:solidFill>
        <a:effectLst/>
      </p:bgPr>
    </p:bg>
    <p:spTree>
      <p:nvGrpSpPr>
        <p:cNvPr id="1" name=""/>
        <p:cNvGrpSpPr/>
        <p:nvPr/>
      </p:nvGrpSpPr>
      <p:grpSpPr/>
      <p:grpSp>
        <p:nvGrpSpPr>
          <p:cNvPr id="2050" name="组合 36754"/>
          <p:cNvGrpSpPr/>
          <p:nvPr/>
        </p:nvGrpSpPr>
        <p:grpSpPr>
          <a:xfrm>
            <a:off x="0" y="0"/>
            <a:ext cx="9144000" cy="6858000"/>
            <a:chOff x="0" y="0"/>
            <a:chExt cx="5760" cy="4320"/>
          </a:xfrm>
        </p:grpSpPr>
        <p:grpSp>
          <p:nvGrpSpPr>
            <p:cNvPr id="2051" name="组合 36753"/>
            <p:cNvGrpSpPr/>
            <p:nvPr userDrawn="1"/>
          </p:nvGrpSpPr>
          <p:grpSpPr>
            <a:xfrm>
              <a:off x="0" y="0"/>
              <a:ext cx="5760" cy="4320"/>
              <a:chOff x="0" y="0"/>
              <a:chExt cx="5760" cy="4320"/>
            </a:xfrm>
          </p:grpSpPr>
          <p:sp>
            <p:nvSpPr>
              <p:cNvPr id="2052" name="矩形 35841"/>
              <p:cNvSpPr/>
              <p:nvPr userDrawn="1"/>
            </p:nvSpPr>
            <p:spPr>
              <a:xfrm>
                <a:off x="0" y="1248"/>
                <a:ext cx="5760" cy="1104"/>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2053" name="矩形 35843" descr="Cacback"/>
              <p:cNvSpPr/>
              <p:nvPr userDrawn="1"/>
            </p:nvSpPr>
            <p:spPr>
              <a:xfrm>
                <a:off x="0" y="0"/>
                <a:ext cx="1119" cy="4320"/>
              </a:xfrm>
              <a:prstGeom prst="rect">
                <a:avLst/>
              </a:prstGeom>
              <a:blipFill rotWithShape="0">
                <a:blip r:embed="rId2"/>
              </a:blipFill>
              <a:ln w="9525">
                <a:noFill/>
              </a:ln>
            </p:spPr>
            <p:txBody>
              <a:bodyPr anchor="t" anchorCtr="0"/>
              <a:p>
                <a:pPr lvl="0"/>
                <a:endParaRPr lang="zh-CN" altLang="en-US">
                  <a:latin typeface="Times New Roman" panose="02020603050405020304" pitchFamily="18" charset="0"/>
                </a:endParaRPr>
              </a:p>
            </p:txBody>
          </p:sp>
        </p:grpSp>
        <p:sp>
          <p:nvSpPr>
            <p:cNvPr id="2054" name="矩形 36743"/>
            <p:cNvSpPr/>
            <p:nvPr/>
          </p:nvSpPr>
          <p:spPr>
            <a:xfrm>
              <a:off x="816" y="2592"/>
              <a:ext cx="701" cy="1728"/>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grpSp>
        <p:nvGrpSpPr>
          <p:cNvPr id="2055" name="组合 36751"/>
          <p:cNvGrpSpPr/>
          <p:nvPr/>
        </p:nvGrpSpPr>
        <p:grpSpPr>
          <a:xfrm>
            <a:off x="0" y="1371600"/>
            <a:ext cx="8405813" cy="1246188"/>
            <a:chOff x="0" y="864"/>
            <a:chExt cx="5295" cy="785"/>
          </a:xfrm>
        </p:grpSpPr>
        <p:sp>
          <p:nvSpPr>
            <p:cNvPr id="2056" name="任意多边形 36731"/>
            <p:cNvSpPr/>
            <p:nvPr userDrawn="1"/>
          </p:nvSpPr>
          <p:spPr>
            <a:xfrm rot="-507431">
              <a:off x="0" y="1477"/>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2057" name="任意多边形 36732"/>
            <p:cNvSpPr/>
            <p:nvPr userDrawn="1"/>
          </p:nvSpPr>
          <p:spPr>
            <a:xfrm rot="-507431">
              <a:off x="1173" y="864"/>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2058" name="组合 36733"/>
            <p:cNvGrpSpPr/>
            <p:nvPr userDrawn="1"/>
          </p:nvGrpSpPr>
          <p:grpSpPr>
            <a:xfrm>
              <a:off x="1008" y="1248"/>
              <a:ext cx="288" cy="288"/>
              <a:chOff x="1033" y="326"/>
              <a:chExt cx="192" cy="192"/>
            </a:xfrm>
          </p:grpSpPr>
          <p:sp>
            <p:nvSpPr>
              <p:cNvPr id="2059" name="椭圆 36734"/>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0" name="椭圆 36735"/>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1" name="椭圆 36736"/>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2" name="椭圆 36737"/>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3" name="椭圆 36738"/>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4" name="椭圆 36739"/>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5" name="椭圆 36740"/>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6" name="椭圆 36741"/>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2067" name="椭圆 36742"/>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36745" name="标题 36744"/>
          <p:cNvSpPr>
            <a:spLocks noGrp="1"/>
          </p:cNvSpPr>
          <p:nvPr>
            <p:ph type="ctrTitle"/>
          </p:nvPr>
        </p:nvSpPr>
        <p:spPr>
          <a:xfrm>
            <a:off x="1828800" y="2133600"/>
            <a:ext cx="7315200" cy="1600200"/>
          </a:xfrm>
          <a:prstGeom prst="rect">
            <a:avLst/>
          </a:prstGeom>
          <a:noFill/>
          <a:ln w="9525">
            <a:noFill/>
          </a:ln>
        </p:spPr>
        <p:txBody>
          <a:bodyPr anchor="ctr"/>
          <a:lstStyle>
            <a:lvl1pPr lvl="0" algn="l">
              <a:buClrTx/>
              <a:buSzTx/>
              <a:buFontTx/>
              <a:defRPr/>
            </a:lvl1pPr>
          </a:lstStyle>
          <a:p>
            <a:pPr lvl="0" fontAlgn="base"/>
            <a:r>
              <a:rPr lang="zh-CN" altLang="en-US" strike="noStrike" noProof="1" dirty="0"/>
              <a:t>单击此处编辑母版标题样式</a:t>
            </a:r>
            <a:endParaRPr lang="zh-CN" altLang="en-US" strike="noStrike" noProof="1" dirty="0"/>
          </a:p>
        </p:txBody>
      </p:sp>
      <p:sp>
        <p:nvSpPr>
          <p:cNvPr id="36746" name="副标题 36745"/>
          <p:cNvSpPr>
            <a:spLocks noGrp="1"/>
          </p:cNvSpPr>
          <p:nvPr>
            <p:ph type="subTitle" idx="1"/>
          </p:nvPr>
        </p:nvSpPr>
        <p:spPr>
          <a:xfrm>
            <a:off x="1371600" y="4267200"/>
            <a:ext cx="6400800" cy="1752600"/>
          </a:xfrm>
          <a:prstGeom prst="rect">
            <a:avLst/>
          </a:prstGeom>
          <a:noFill/>
          <a:ln w="9525">
            <a:noFill/>
          </a:ln>
        </p:spPr>
        <p:txBody>
          <a:bodyPr anchor="t"/>
          <a:lstStyle>
            <a:lvl1pPr marL="0" lvl="0" indent="0">
              <a:buClrTx/>
              <a:buSzTx/>
              <a:buFontTx/>
              <a:buNone/>
              <a:defRPr/>
            </a:lvl1pPr>
            <a:lvl2pPr marL="457200" lvl="1" indent="0" algn="ctr">
              <a:buClrTx/>
              <a:buSzTx/>
              <a:buFontTx/>
              <a:buNone/>
              <a:defRPr/>
            </a:lvl2pPr>
            <a:lvl3pPr marL="914400" lvl="2" indent="0" algn="ctr">
              <a:buClrTx/>
              <a:buSzTx/>
              <a:buFontTx/>
              <a:buNone/>
              <a:defRPr/>
            </a:lvl3pPr>
            <a:lvl4pPr marL="1371600" lvl="3" indent="0" algn="ctr">
              <a:buClrTx/>
              <a:buSzTx/>
              <a:buFontTx/>
              <a:buNone/>
              <a:defRPr/>
            </a:lvl4pPr>
            <a:lvl5pPr marL="1828800" lvl="4" indent="0" algn="ctr">
              <a:buClrTx/>
              <a:buSzTx/>
              <a:buFontTx/>
              <a:buNone/>
              <a:defRPr/>
            </a:lvl5pPr>
          </a:lstStyle>
          <a:p>
            <a:pPr lvl="0" fontAlgn="base"/>
            <a:r>
              <a:rPr lang="zh-CN" altLang="en-US" strike="noStrike" noProof="1" dirty="0"/>
              <a:t>单击此处编辑母版副标题样式</a:t>
            </a:r>
            <a:endParaRPr lang="zh-CN" altLang="en-US" strike="noStrike" noProof="1" dirty="0"/>
          </a:p>
        </p:txBody>
      </p:sp>
      <p:sp>
        <p:nvSpPr>
          <p:cNvPr id="36747" name="日期占位符 36746"/>
          <p:cNvSpPr>
            <a:spLocks noGrp="1"/>
          </p:cNvSpPr>
          <p:nvPr>
            <p:ph type="dt" sz="half" idx="2"/>
          </p:nvPr>
        </p:nvSpPr>
        <p:spPr>
          <a:xfrm>
            <a:off x="1371600" y="6248400"/>
            <a:ext cx="1905000" cy="457200"/>
          </a:xfrm>
          <a:prstGeom prst="rect">
            <a:avLst/>
          </a:prstGeom>
          <a:noFill/>
          <a:ln w="9525">
            <a:noFill/>
          </a:ln>
        </p:spPr>
        <p:txBody>
          <a:bodyPr anchor="t"/>
          <a:lstStyle>
            <a:lvl1pPr>
              <a:defRPr sz="1400"/>
            </a:lvl1pPr>
          </a:lstStyle>
          <a:p>
            <a:pPr fontAlgn="base"/>
            <a:fld id="{BB962C8B-B14F-4D97-AF65-F5344CB8AC3E}" type="datetime1">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
        <p:nvSpPr>
          <p:cNvPr id="36748" name="页脚占位符 36747"/>
          <p:cNvSpPr>
            <a:spLocks noGrp="1"/>
          </p:cNvSpPr>
          <p:nvPr>
            <p:ph type="ftr" sz="quarter" idx="3"/>
          </p:nvPr>
        </p:nvSpPr>
        <p:spPr>
          <a:xfrm>
            <a:off x="3733800" y="6248400"/>
            <a:ext cx="2895600" cy="457200"/>
          </a:xfrm>
          <a:prstGeom prst="rect">
            <a:avLst/>
          </a:prstGeom>
          <a:noFill/>
          <a:ln w="9525">
            <a:noFill/>
          </a:ln>
        </p:spPr>
        <p:txBody>
          <a:bodyPr anchor="t"/>
          <a:lstStyle>
            <a:lvl1pPr algn="ctr">
              <a:defRPr sz="1400"/>
            </a:lvl1pPr>
          </a:lstStyle>
          <a:p>
            <a:pPr fontAlgn="base"/>
            <a:endParaRPr lang="zh-CN" altLang="en-US" strike="noStrike" noProof="1" dirty="0">
              <a:latin typeface="Arial Narrow" pitchFamily="34" charset="0"/>
            </a:endParaRPr>
          </a:p>
        </p:txBody>
      </p:sp>
      <p:sp>
        <p:nvSpPr>
          <p:cNvPr id="36749" name="灯片编号占位符 36748"/>
          <p:cNvSpPr>
            <a:spLocks noGrp="1"/>
          </p:cNvSpPr>
          <p:nvPr>
            <p:ph type="sldNum" sz="quarter" idx="4"/>
          </p:nvPr>
        </p:nvSpPr>
        <p:spPr>
          <a:xfrm>
            <a:off x="7086600" y="6248400"/>
            <a:ext cx="1905000" cy="457200"/>
          </a:xfrm>
          <a:prstGeom prst="rect">
            <a:avLst/>
          </a:prstGeom>
          <a:noFill/>
          <a:ln w="9525">
            <a:noFill/>
          </a:ln>
        </p:spPr>
        <p:txBody>
          <a:bodyPr anchor="t"/>
          <a:lstStyle>
            <a:lvl1pPr algn="r">
              <a:defRPr sz="1400"/>
            </a:lvl1pPr>
          </a:lstStyle>
          <a:p>
            <a:pPr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lvl="0" fontAlgn="base"/>
            <a:endParaRPr lang="zh-CN" altLang="en-US" strike="noStrike" noProof="1" dirty="0">
              <a:latin typeface="Arial Narrow" pitchFamily="34" charset="0"/>
            </a:endParaRPr>
          </a:p>
        </p:txBody>
      </p:sp>
      <p:sp>
        <p:nvSpPr>
          <p:cNvPr id="5" name="页脚占位符 4"/>
          <p:cNvSpPr>
            <a:spLocks noGrp="1"/>
          </p:cNvSpPr>
          <p:nvPr>
            <p:ph type="ftr" sz="quarter" idx="11"/>
          </p:nvPr>
        </p:nvSpPr>
        <p:spPr/>
        <p:txBody>
          <a:bodyPr/>
          <a:p>
            <a:pPr lvl="0" fontAlgn="base"/>
            <a:endParaRPr lang="zh-CN" altLang="en-US" strike="noStrike" noProof="1" dirty="0">
              <a:latin typeface="Arial Narrow" pitchFamily="34" charset="0"/>
            </a:endParaRPr>
          </a:p>
        </p:txBody>
      </p:sp>
      <p:sp>
        <p:nvSpPr>
          <p:cNvPr id="6" name="灯片编号占位符 5"/>
          <p:cNvSpPr>
            <a:spLocks noGrp="1"/>
          </p:cNvSpPr>
          <p:nvPr>
            <p:ph type="sldNum" sz="quarter" idx="12"/>
          </p:nvPr>
        </p:nvSpPr>
        <p:spPr/>
        <p:txBody>
          <a:bodyPr/>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17.xml"/><Relationship Id="rId8" Type="http://schemas.openxmlformats.org/officeDocument/2006/relationships/slideLayout" Target="../slideLayouts/slideLayout116.xml"/><Relationship Id="rId7" Type="http://schemas.openxmlformats.org/officeDocument/2006/relationships/slideLayout" Target="../slideLayouts/slideLayout115.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 Id="rId3" Type="http://schemas.openxmlformats.org/officeDocument/2006/relationships/slideLayout" Target="../slideLayouts/slideLayout111.xml"/><Relationship Id="rId2" Type="http://schemas.openxmlformats.org/officeDocument/2006/relationships/slideLayout" Target="../slideLayouts/slideLayout110.xml"/><Relationship Id="rId15" Type="http://schemas.openxmlformats.org/officeDocument/2006/relationships/theme" Target="../theme/theme1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0.xml"/><Relationship Id="rId11" Type="http://schemas.openxmlformats.org/officeDocument/2006/relationships/slideLayout" Target="../slideLayouts/slideLayout119.xml"/><Relationship Id="rId10" Type="http://schemas.openxmlformats.org/officeDocument/2006/relationships/slideLayout" Target="../slideLayouts/slideLayout118.xml"/><Relationship Id="rId1"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29.xml"/><Relationship Id="rId8" Type="http://schemas.openxmlformats.org/officeDocument/2006/relationships/slideLayout" Target="../slideLayouts/slideLayout128.xml"/><Relationship Id="rId7" Type="http://schemas.openxmlformats.org/officeDocument/2006/relationships/slideLayout" Target="../slideLayouts/slideLayout127.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4" Type="http://schemas.openxmlformats.org/officeDocument/2006/relationships/slideLayout" Target="../slideLayouts/slideLayout124.xml"/><Relationship Id="rId3" Type="http://schemas.openxmlformats.org/officeDocument/2006/relationships/slideLayout" Target="../slideLayouts/slideLayout123.xml"/><Relationship Id="rId2" Type="http://schemas.openxmlformats.org/officeDocument/2006/relationships/slideLayout" Target="../slideLayouts/slideLayout122.xml"/><Relationship Id="rId15" Type="http://schemas.openxmlformats.org/officeDocument/2006/relationships/theme" Target="../theme/theme1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32.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41.xml"/><Relationship Id="rId8" Type="http://schemas.openxmlformats.org/officeDocument/2006/relationships/slideLayout" Target="../slideLayouts/slideLayout140.xml"/><Relationship Id="rId7" Type="http://schemas.openxmlformats.org/officeDocument/2006/relationships/slideLayout" Target="../slideLayouts/slideLayout139.xml"/><Relationship Id="rId6" Type="http://schemas.openxmlformats.org/officeDocument/2006/relationships/slideLayout" Target="../slideLayouts/slideLayout138.xml"/><Relationship Id="rId5" Type="http://schemas.openxmlformats.org/officeDocument/2006/relationships/slideLayout" Target="../slideLayouts/slideLayout137.xml"/><Relationship Id="rId4" Type="http://schemas.openxmlformats.org/officeDocument/2006/relationships/slideLayout" Target="../slideLayouts/slideLayout136.xml"/><Relationship Id="rId3" Type="http://schemas.openxmlformats.org/officeDocument/2006/relationships/slideLayout" Target="../slideLayouts/slideLayout135.xml"/><Relationship Id="rId2" Type="http://schemas.openxmlformats.org/officeDocument/2006/relationships/slideLayout" Target="../slideLayouts/slideLayout134.xml"/><Relationship Id="rId15" Type="http://schemas.openxmlformats.org/officeDocument/2006/relationships/theme" Target="../theme/theme1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44.xml"/><Relationship Id="rId11" Type="http://schemas.openxmlformats.org/officeDocument/2006/relationships/slideLayout" Target="../slideLayouts/slideLayout143.xml"/><Relationship Id="rId10" Type="http://schemas.openxmlformats.org/officeDocument/2006/relationships/slideLayout" Target="../slideLayouts/slideLayout142.xml"/><Relationship Id="rId1" Type="http://schemas.openxmlformats.org/officeDocument/2006/relationships/slideLayout" Target="../slideLayouts/slideLayout13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53.xml"/><Relationship Id="rId8" Type="http://schemas.openxmlformats.org/officeDocument/2006/relationships/slideLayout" Target="../slideLayouts/slideLayout152.xml"/><Relationship Id="rId7" Type="http://schemas.openxmlformats.org/officeDocument/2006/relationships/slideLayout" Target="../slideLayouts/slideLayout151.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4" Type="http://schemas.openxmlformats.org/officeDocument/2006/relationships/slideLayout" Target="../slideLayouts/slideLayout148.xml"/><Relationship Id="rId3" Type="http://schemas.openxmlformats.org/officeDocument/2006/relationships/slideLayout" Target="../slideLayouts/slideLayout147.xml"/><Relationship Id="rId2" Type="http://schemas.openxmlformats.org/officeDocument/2006/relationships/slideLayout" Target="../slideLayouts/slideLayout146.xml"/><Relationship Id="rId15" Type="http://schemas.openxmlformats.org/officeDocument/2006/relationships/theme" Target="../theme/theme1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56.xml"/><Relationship Id="rId11" Type="http://schemas.openxmlformats.org/officeDocument/2006/relationships/slideLayout" Target="../slideLayouts/slideLayout155.xml"/><Relationship Id="rId10" Type="http://schemas.openxmlformats.org/officeDocument/2006/relationships/slideLayout" Target="../slideLayouts/slideLayout154.xml"/><Relationship Id="rId1"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65.xml"/><Relationship Id="rId8" Type="http://schemas.openxmlformats.org/officeDocument/2006/relationships/slideLayout" Target="../slideLayouts/slideLayout164.xml"/><Relationship Id="rId7" Type="http://schemas.openxmlformats.org/officeDocument/2006/relationships/slideLayout" Target="../slideLayouts/slideLayout163.xml"/><Relationship Id="rId6" Type="http://schemas.openxmlformats.org/officeDocument/2006/relationships/slideLayout" Target="../slideLayouts/slideLayout162.xml"/><Relationship Id="rId5" Type="http://schemas.openxmlformats.org/officeDocument/2006/relationships/slideLayout" Target="../slideLayouts/slideLayout161.xml"/><Relationship Id="rId4" Type="http://schemas.openxmlformats.org/officeDocument/2006/relationships/slideLayout" Target="../slideLayouts/slideLayout160.xml"/><Relationship Id="rId3" Type="http://schemas.openxmlformats.org/officeDocument/2006/relationships/slideLayout" Target="../slideLayouts/slideLayout159.xml"/><Relationship Id="rId2" Type="http://schemas.openxmlformats.org/officeDocument/2006/relationships/slideLayout" Target="../slideLayouts/slideLayout158.xml"/><Relationship Id="rId15" Type="http://schemas.openxmlformats.org/officeDocument/2006/relationships/theme" Target="../theme/theme1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68.xml"/><Relationship Id="rId11" Type="http://schemas.openxmlformats.org/officeDocument/2006/relationships/slideLayout" Target="../slideLayouts/slideLayout167.xml"/><Relationship Id="rId10" Type="http://schemas.openxmlformats.org/officeDocument/2006/relationships/slideLayout" Target="../slideLayouts/slideLayout166.xml"/><Relationship Id="rId1" Type="http://schemas.openxmlformats.org/officeDocument/2006/relationships/slideLayout" Target="../slideLayouts/slideLayout15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77.xml"/><Relationship Id="rId8" Type="http://schemas.openxmlformats.org/officeDocument/2006/relationships/slideLayout" Target="../slideLayouts/slideLayout176.xml"/><Relationship Id="rId7" Type="http://schemas.openxmlformats.org/officeDocument/2006/relationships/slideLayout" Target="../slideLayouts/slideLayout175.xml"/><Relationship Id="rId6" Type="http://schemas.openxmlformats.org/officeDocument/2006/relationships/slideLayout" Target="../slideLayouts/slideLayout174.xml"/><Relationship Id="rId5" Type="http://schemas.openxmlformats.org/officeDocument/2006/relationships/slideLayout" Target="../slideLayouts/slideLayout173.xml"/><Relationship Id="rId4" Type="http://schemas.openxmlformats.org/officeDocument/2006/relationships/slideLayout" Target="../slideLayouts/slideLayout172.xml"/><Relationship Id="rId3" Type="http://schemas.openxmlformats.org/officeDocument/2006/relationships/slideLayout" Target="../slideLayouts/slideLayout171.xml"/><Relationship Id="rId2" Type="http://schemas.openxmlformats.org/officeDocument/2006/relationships/slideLayout" Target="../slideLayouts/slideLayout170.xml"/><Relationship Id="rId15" Type="http://schemas.openxmlformats.org/officeDocument/2006/relationships/theme" Target="../theme/theme1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80.xml"/><Relationship Id="rId11" Type="http://schemas.openxmlformats.org/officeDocument/2006/relationships/slideLayout" Target="../slideLayouts/slideLayout179.xml"/><Relationship Id="rId10" Type="http://schemas.openxmlformats.org/officeDocument/2006/relationships/slideLayout" Target="../slideLayouts/slideLayout178.xml"/><Relationship Id="rId1" Type="http://schemas.openxmlformats.org/officeDocument/2006/relationships/slideLayout" Target="../slideLayouts/slideLayout169.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189.xml"/><Relationship Id="rId8" Type="http://schemas.openxmlformats.org/officeDocument/2006/relationships/slideLayout" Target="../slideLayouts/slideLayout188.xml"/><Relationship Id="rId7" Type="http://schemas.openxmlformats.org/officeDocument/2006/relationships/slideLayout" Target="../slideLayouts/slideLayout187.xml"/><Relationship Id="rId6" Type="http://schemas.openxmlformats.org/officeDocument/2006/relationships/slideLayout" Target="../slideLayouts/slideLayout186.xml"/><Relationship Id="rId5" Type="http://schemas.openxmlformats.org/officeDocument/2006/relationships/slideLayout" Target="../slideLayouts/slideLayout185.xml"/><Relationship Id="rId4" Type="http://schemas.openxmlformats.org/officeDocument/2006/relationships/slideLayout" Target="../slideLayouts/slideLayout184.xml"/><Relationship Id="rId3" Type="http://schemas.openxmlformats.org/officeDocument/2006/relationships/slideLayout" Target="../slideLayouts/slideLayout183.xml"/><Relationship Id="rId2" Type="http://schemas.openxmlformats.org/officeDocument/2006/relationships/slideLayout" Target="../slideLayouts/slideLayout182.xml"/><Relationship Id="rId15" Type="http://schemas.openxmlformats.org/officeDocument/2006/relationships/theme" Target="../theme/theme1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92.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 Type="http://schemas.openxmlformats.org/officeDocument/2006/relationships/slideLayout" Target="../slideLayouts/slideLayout181.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01.xml"/><Relationship Id="rId8" Type="http://schemas.openxmlformats.org/officeDocument/2006/relationships/slideLayout" Target="../slideLayouts/slideLayout200.xml"/><Relationship Id="rId7" Type="http://schemas.openxmlformats.org/officeDocument/2006/relationships/slideLayout" Target="../slideLayouts/slideLayout199.xml"/><Relationship Id="rId6" Type="http://schemas.openxmlformats.org/officeDocument/2006/relationships/slideLayout" Target="../slideLayouts/slideLayout198.xml"/><Relationship Id="rId5" Type="http://schemas.openxmlformats.org/officeDocument/2006/relationships/slideLayout" Target="../slideLayouts/slideLayout197.xml"/><Relationship Id="rId4" Type="http://schemas.openxmlformats.org/officeDocument/2006/relationships/slideLayout" Target="../slideLayouts/slideLayout196.xml"/><Relationship Id="rId3" Type="http://schemas.openxmlformats.org/officeDocument/2006/relationships/slideLayout" Target="../slideLayouts/slideLayout195.xml"/><Relationship Id="rId2" Type="http://schemas.openxmlformats.org/officeDocument/2006/relationships/slideLayout" Target="../slideLayouts/slideLayout194.xml"/><Relationship Id="rId15" Type="http://schemas.openxmlformats.org/officeDocument/2006/relationships/theme" Target="../theme/theme1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04.xml"/><Relationship Id="rId11" Type="http://schemas.openxmlformats.org/officeDocument/2006/relationships/slideLayout" Target="../slideLayouts/slideLayout203.xml"/><Relationship Id="rId10" Type="http://schemas.openxmlformats.org/officeDocument/2006/relationships/slideLayout" Target="../slideLayouts/slideLayout202.xml"/><Relationship Id="rId1" Type="http://schemas.openxmlformats.org/officeDocument/2006/relationships/slideLayout" Target="../slideLayouts/slideLayout193.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213.xml"/><Relationship Id="rId8" Type="http://schemas.openxmlformats.org/officeDocument/2006/relationships/slideLayout" Target="../slideLayouts/slideLayout212.xml"/><Relationship Id="rId7" Type="http://schemas.openxmlformats.org/officeDocument/2006/relationships/slideLayout" Target="../slideLayouts/slideLayout211.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4" Type="http://schemas.openxmlformats.org/officeDocument/2006/relationships/slideLayout" Target="../slideLayouts/slideLayout208.xml"/><Relationship Id="rId3" Type="http://schemas.openxmlformats.org/officeDocument/2006/relationships/slideLayout" Target="../slideLayouts/slideLayout207.xml"/><Relationship Id="rId2" Type="http://schemas.openxmlformats.org/officeDocument/2006/relationships/slideLayout" Target="../slideLayouts/slideLayout206.xml"/><Relationship Id="rId15" Type="http://schemas.openxmlformats.org/officeDocument/2006/relationships/theme" Target="../theme/theme1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16.xml"/><Relationship Id="rId11" Type="http://schemas.openxmlformats.org/officeDocument/2006/relationships/slideLayout" Target="../slideLayouts/slideLayout215.xml"/><Relationship Id="rId10" Type="http://schemas.openxmlformats.org/officeDocument/2006/relationships/slideLayout" Target="../slideLayouts/slideLayout214.xml"/><Relationship Id="rId1" Type="http://schemas.openxmlformats.org/officeDocument/2006/relationships/slideLayout" Target="../slideLayouts/slideLayout205.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225.xml"/><Relationship Id="rId8" Type="http://schemas.openxmlformats.org/officeDocument/2006/relationships/slideLayout" Target="../slideLayouts/slideLayout224.xml"/><Relationship Id="rId7" Type="http://schemas.openxmlformats.org/officeDocument/2006/relationships/slideLayout" Target="../slideLayouts/slideLayout223.xml"/><Relationship Id="rId6" Type="http://schemas.openxmlformats.org/officeDocument/2006/relationships/slideLayout" Target="../slideLayouts/slideLayout222.xml"/><Relationship Id="rId5" Type="http://schemas.openxmlformats.org/officeDocument/2006/relationships/slideLayout" Target="../slideLayouts/slideLayout221.xml"/><Relationship Id="rId4" Type="http://schemas.openxmlformats.org/officeDocument/2006/relationships/slideLayout" Target="../slideLayouts/slideLayout220.xml"/><Relationship Id="rId3" Type="http://schemas.openxmlformats.org/officeDocument/2006/relationships/slideLayout" Target="../slideLayouts/slideLayout219.xml"/><Relationship Id="rId2" Type="http://schemas.openxmlformats.org/officeDocument/2006/relationships/slideLayout" Target="../slideLayouts/slideLayout218.xml"/><Relationship Id="rId15" Type="http://schemas.openxmlformats.org/officeDocument/2006/relationships/theme" Target="../theme/theme1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28.xml"/><Relationship Id="rId11" Type="http://schemas.openxmlformats.org/officeDocument/2006/relationships/slideLayout" Target="../slideLayouts/slideLayout227.xml"/><Relationship Id="rId10" Type="http://schemas.openxmlformats.org/officeDocument/2006/relationships/slideLayout" Target="../slideLayouts/slideLayout226.xml"/><Relationship Id="rId1"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237.xml"/><Relationship Id="rId8" Type="http://schemas.openxmlformats.org/officeDocument/2006/relationships/slideLayout" Target="../slideLayouts/slideLayout236.xml"/><Relationship Id="rId7" Type="http://schemas.openxmlformats.org/officeDocument/2006/relationships/slideLayout" Target="../slideLayouts/slideLayout235.xml"/><Relationship Id="rId6" Type="http://schemas.openxmlformats.org/officeDocument/2006/relationships/slideLayout" Target="../slideLayouts/slideLayout234.xml"/><Relationship Id="rId5" Type="http://schemas.openxmlformats.org/officeDocument/2006/relationships/slideLayout" Target="../slideLayouts/slideLayout233.xml"/><Relationship Id="rId4" Type="http://schemas.openxmlformats.org/officeDocument/2006/relationships/slideLayout" Target="../slideLayouts/slideLayout232.xml"/><Relationship Id="rId3" Type="http://schemas.openxmlformats.org/officeDocument/2006/relationships/slideLayout" Target="../slideLayouts/slideLayout231.xml"/><Relationship Id="rId2" Type="http://schemas.openxmlformats.org/officeDocument/2006/relationships/slideLayout" Target="../slideLayouts/slideLayout230.xml"/><Relationship Id="rId15" Type="http://schemas.openxmlformats.org/officeDocument/2006/relationships/theme" Target="../theme/theme2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40.xml"/><Relationship Id="rId11" Type="http://schemas.openxmlformats.org/officeDocument/2006/relationships/slideLayout" Target="../slideLayouts/slideLayout239.xml"/><Relationship Id="rId10" Type="http://schemas.openxmlformats.org/officeDocument/2006/relationships/slideLayout" Target="../slideLayouts/slideLayout238.xml"/><Relationship Id="rId1" Type="http://schemas.openxmlformats.org/officeDocument/2006/relationships/slideLayout" Target="../slideLayouts/slideLayout229.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249.xml"/><Relationship Id="rId8" Type="http://schemas.openxmlformats.org/officeDocument/2006/relationships/slideLayout" Target="../slideLayouts/slideLayout248.xml"/><Relationship Id="rId7" Type="http://schemas.openxmlformats.org/officeDocument/2006/relationships/slideLayout" Target="../slideLayouts/slideLayout247.xml"/><Relationship Id="rId6" Type="http://schemas.openxmlformats.org/officeDocument/2006/relationships/slideLayout" Target="../slideLayouts/slideLayout246.xml"/><Relationship Id="rId5" Type="http://schemas.openxmlformats.org/officeDocument/2006/relationships/slideLayout" Target="../slideLayouts/slideLayout245.xml"/><Relationship Id="rId4" Type="http://schemas.openxmlformats.org/officeDocument/2006/relationships/slideLayout" Target="../slideLayouts/slideLayout244.xml"/><Relationship Id="rId3" Type="http://schemas.openxmlformats.org/officeDocument/2006/relationships/slideLayout" Target="../slideLayouts/slideLayout243.xml"/><Relationship Id="rId2" Type="http://schemas.openxmlformats.org/officeDocument/2006/relationships/slideLayout" Target="../slideLayouts/slideLayout242.xml"/><Relationship Id="rId15" Type="http://schemas.openxmlformats.org/officeDocument/2006/relationships/theme" Target="../theme/theme2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52.xml"/><Relationship Id="rId11" Type="http://schemas.openxmlformats.org/officeDocument/2006/relationships/slideLayout" Target="../slideLayouts/slideLayout251.xml"/><Relationship Id="rId10" Type="http://schemas.openxmlformats.org/officeDocument/2006/relationships/slideLayout" Target="../slideLayouts/slideLayout250.xml"/><Relationship Id="rId1" Type="http://schemas.openxmlformats.org/officeDocument/2006/relationships/slideLayout" Target="../slideLayouts/slideLayout241.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261.xml"/><Relationship Id="rId8" Type="http://schemas.openxmlformats.org/officeDocument/2006/relationships/slideLayout" Target="../slideLayouts/slideLayout260.xml"/><Relationship Id="rId7" Type="http://schemas.openxmlformats.org/officeDocument/2006/relationships/slideLayout" Target="../slideLayouts/slideLayout259.xml"/><Relationship Id="rId6" Type="http://schemas.openxmlformats.org/officeDocument/2006/relationships/slideLayout" Target="../slideLayouts/slideLayout258.xml"/><Relationship Id="rId5" Type="http://schemas.openxmlformats.org/officeDocument/2006/relationships/slideLayout" Target="../slideLayouts/slideLayout257.xml"/><Relationship Id="rId4" Type="http://schemas.openxmlformats.org/officeDocument/2006/relationships/slideLayout" Target="../slideLayouts/slideLayout256.xml"/><Relationship Id="rId3" Type="http://schemas.openxmlformats.org/officeDocument/2006/relationships/slideLayout" Target="../slideLayouts/slideLayout255.xml"/><Relationship Id="rId2" Type="http://schemas.openxmlformats.org/officeDocument/2006/relationships/slideLayout" Target="../slideLayouts/slideLayout254.xml"/><Relationship Id="rId15" Type="http://schemas.openxmlformats.org/officeDocument/2006/relationships/theme" Target="../theme/theme2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64.xml"/><Relationship Id="rId11" Type="http://schemas.openxmlformats.org/officeDocument/2006/relationships/slideLayout" Target="../slideLayouts/slideLayout263.xml"/><Relationship Id="rId10" Type="http://schemas.openxmlformats.org/officeDocument/2006/relationships/slideLayout" Target="../slideLayouts/slideLayout262.xml"/><Relationship Id="rId1" Type="http://schemas.openxmlformats.org/officeDocument/2006/relationships/slideLayout" Target="../slideLayouts/slideLayout253.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273.xml"/><Relationship Id="rId8" Type="http://schemas.openxmlformats.org/officeDocument/2006/relationships/slideLayout" Target="../slideLayouts/slideLayout272.xml"/><Relationship Id="rId7" Type="http://schemas.openxmlformats.org/officeDocument/2006/relationships/slideLayout" Target="../slideLayouts/slideLayout271.xml"/><Relationship Id="rId6" Type="http://schemas.openxmlformats.org/officeDocument/2006/relationships/slideLayout" Target="../slideLayouts/slideLayout270.xml"/><Relationship Id="rId5" Type="http://schemas.openxmlformats.org/officeDocument/2006/relationships/slideLayout" Target="../slideLayouts/slideLayout269.xml"/><Relationship Id="rId4" Type="http://schemas.openxmlformats.org/officeDocument/2006/relationships/slideLayout" Target="../slideLayouts/slideLayout268.xml"/><Relationship Id="rId3" Type="http://schemas.openxmlformats.org/officeDocument/2006/relationships/slideLayout" Target="../slideLayouts/slideLayout267.xml"/><Relationship Id="rId2" Type="http://schemas.openxmlformats.org/officeDocument/2006/relationships/slideLayout" Target="../slideLayouts/slideLayout266.xml"/><Relationship Id="rId15" Type="http://schemas.openxmlformats.org/officeDocument/2006/relationships/theme" Target="../theme/theme2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76.xml"/><Relationship Id="rId11" Type="http://schemas.openxmlformats.org/officeDocument/2006/relationships/slideLayout" Target="../slideLayouts/slideLayout275.xml"/><Relationship Id="rId10" Type="http://schemas.openxmlformats.org/officeDocument/2006/relationships/slideLayout" Target="../slideLayouts/slideLayout274.xml"/><Relationship Id="rId1" Type="http://schemas.openxmlformats.org/officeDocument/2006/relationships/slideLayout" Target="../slideLayouts/slideLayout265.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285.xml"/><Relationship Id="rId8" Type="http://schemas.openxmlformats.org/officeDocument/2006/relationships/slideLayout" Target="../slideLayouts/slideLayout284.xml"/><Relationship Id="rId7" Type="http://schemas.openxmlformats.org/officeDocument/2006/relationships/slideLayout" Target="../slideLayouts/slideLayout283.xml"/><Relationship Id="rId6" Type="http://schemas.openxmlformats.org/officeDocument/2006/relationships/slideLayout" Target="../slideLayouts/slideLayout282.xml"/><Relationship Id="rId5" Type="http://schemas.openxmlformats.org/officeDocument/2006/relationships/slideLayout" Target="../slideLayouts/slideLayout281.xml"/><Relationship Id="rId4" Type="http://schemas.openxmlformats.org/officeDocument/2006/relationships/slideLayout" Target="../slideLayouts/slideLayout280.xml"/><Relationship Id="rId3" Type="http://schemas.openxmlformats.org/officeDocument/2006/relationships/slideLayout" Target="../slideLayouts/slideLayout279.xml"/><Relationship Id="rId2" Type="http://schemas.openxmlformats.org/officeDocument/2006/relationships/slideLayout" Target="../slideLayouts/slideLayout278.xml"/><Relationship Id="rId15" Type="http://schemas.openxmlformats.org/officeDocument/2006/relationships/theme" Target="../theme/theme2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288.xml"/><Relationship Id="rId11" Type="http://schemas.openxmlformats.org/officeDocument/2006/relationships/slideLayout" Target="../slideLayouts/slideLayout287.xml"/><Relationship Id="rId10" Type="http://schemas.openxmlformats.org/officeDocument/2006/relationships/slideLayout" Target="../slideLayouts/slideLayout286.xml"/><Relationship Id="rId1" Type="http://schemas.openxmlformats.org/officeDocument/2006/relationships/slideLayout" Target="../slideLayouts/slideLayout277.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297.xml"/><Relationship Id="rId8" Type="http://schemas.openxmlformats.org/officeDocument/2006/relationships/slideLayout" Target="../slideLayouts/slideLayout296.xml"/><Relationship Id="rId7" Type="http://schemas.openxmlformats.org/officeDocument/2006/relationships/slideLayout" Target="../slideLayouts/slideLayout295.xml"/><Relationship Id="rId6" Type="http://schemas.openxmlformats.org/officeDocument/2006/relationships/slideLayout" Target="../slideLayouts/slideLayout294.xml"/><Relationship Id="rId5" Type="http://schemas.openxmlformats.org/officeDocument/2006/relationships/slideLayout" Target="../slideLayouts/slideLayout293.xml"/><Relationship Id="rId4" Type="http://schemas.openxmlformats.org/officeDocument/2006/relationships/slideLayout" Target="../slideLayouts/slideLayout292.xml"/><Relationship Id="rId3" Type="http://schemas.openxmlformats.org/officeDocument/2006/relationships/slideLayout" Target="../slideLayouts/slideLayout291.xml"/><Relationship Id="rId2" Type="http://schemas.openxmlformats.org/officeDocument/2006/relationships/slideLayout" Target="../slideLayouts/slideLayout290.xml"/><Relationship Id="rId15" Type="http://schemas.openxmlformats.org/officeDocument/2006/relationships/theme" Target="../theme/theme2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00.xml"/><Relationship Id="rId11" Type="http://schemas.openxmlformats.org/officeDocument/2006/relationships/slideLayout" Target="../slideLayouts/slideLayout299.xml"/><Relationship Id="rId10" Type="http://schemas.openxmlformats.org/officeDocument/2006/relationships/slideLayout" Target="../slideLayouts/slideLayout298.xml"/><Relationship Id="rId1" Type="http://schemas.openxmlformats.org/officeDocument/2006/relationships/slideLayout" Target="../slideLayouts/slideLayout289.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309.xml"/><Relationship Id="rId8" Type="http://schemas.openxmlformats.org/officeDocument/2006/relationships/slideLayout" Target="../slideLayouts/slideLayout308.xml"/><Relationship Id="rId7" Type="http://schemas.openxmlformats.org/officeDocument/2006/relationships/slideLayout" Target="../slideLayouts/slideLayout307.xml"/><Relationship Id="rId6" Type="http://schemas.openxmlformats.org/officeDocument/2006/relationships/slideLayout" Target="../slideLayouts/slideLayout306.xml"/><Relationship Id="rId5" Type="http://schemas.openxmlformats.org/officeDocument/2006/relationships/slideLayout" Target="../slideLayouts/slideLayout305.xml"/><Relationship Id="rId4" Type="http://schemas.openxmlformats.org/officeDocument/2006/relationships/slideLayout" Target="../slideLayouts/slideLayout304.xml"/><Relationship Id="rId3" Type="http://schemas.openxmlformats.org/officeDocument/2006/relationships/slideLayout" Target="../slideLayouts/slideLayout303.xml"/><Relationship Id="rId2" Type="http://schemas.openxmlformats.org/officeDocument/2006/relationships/slideLayout" Target="../slideLayouts/slideLayout302.xml"/><Relationship Id="rId15" Type="http://schemas.openxmlformats.org/officeDocument/2006/relationships/theme" Target="../theme/theme2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12.xml"/><Relationship Id="rId11" Type="http://schemas.openxmlformats.org/officeDocument/2006/relationships/slideLayout" Target="../slideLayouts/slideLayout311.xml"/><Relationship Id="rId10" Type="http://schemas.openxmlformats.org/officeDocument/2006/relationships/slideLayout" Target="../slideLayouts/slideLayout310.xml"/><Relationship Id="rId1" Type="http://schemas.openxmlformats.org/officeDocument/2006/relationships/slideLayout" Target="../slideLayouts/slideLayout301.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321.xml"/><Relationship Id="rId8" Type="http://schemas.openxmlformats.org/officeDocument/2006/relationships/slideLayout" Target="../slideLayouts/slideLayout320.xml"/><Relationship Id="rId7" Type="http://schemas.openxmlformats.org/officeDocument/2006/relationships/slideLayout" Target="../slideLayouts/slideLayout319.xml"/><Relationship Id="rId6" Type="http://schemas.openxmlformats.org/officeDocument/2006/relationships/slideLayout" Target="../slideLayouts/slideLayout318.xml"/><Relationship Id="rId5" Type="http://schemas.openxmlformats.org/officeDocument/2006/relationships/slideLayout" Target="../slideLayouts/slideLayout317.xml"/><Relationship Id="rId4" Type="http://schemas.openxmlformats.org/officeDocument/2006/relationships/slideLayout" Target="../slideLayouts/slideLayout316.xml"/><Relationship Id="rId3" Type="http://schemas.openxmlformats.org/officeDocument/2006/relationships/slideLayout" Target="../slideLayouts/slideLayout315.xml"/><Relationship Id="rId2" Type="http://schemas.openxmlformats.org/officeDocument/2006/relationships/slideLayout" Target="../slideLayouts/slideLayout314.xml"/><Relationship Id="rId15" Type="http://schemas.openxmlformats.org/officeDocument/2006/relationships/theme" Target="../theme/theme2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24.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 Type="http://schemas.openxmlformats.org/officeDocument/2006/relationships/slideLayout" Target="../slideLayouts/slideLayout313.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333.xml"/><Relationship Id="rId8" Type="http://schemas.openxmlformats.org/officeDocument/2006/relationships/slideLayout" Target="../slideLayouts/slideLayout332.xml"/><Relationship Id="rId7" Type="http://schemas.openxmlformats.org/officeDocument/2006/relationships/slideLayout" Target="../slideLayouts/slideLayout331.xml"/><Relationship Id="rId6" Type="http://schemas.openxmlformats.org/officeDocument/2006/relationships/slideLayout" Target="../slideLayouts/slideLayout330.xml"/><Relationship Id="rId5" Type="http://schemas.openxmlformats.org/officeDocument/2006/relationships/slideLayout" Target="../slideLayouts/slideLayout329.xml"/><Relationship Id="rId4" Type="http://schemas.openxmlformats.org/officeDocument/2006/relationships/slideLayout" Target="../slideLayouts/slideLayout328.xml"/><Relationship Id="rId3" Type="http://schemas.openxmlformats.org/officeDocument/2006/relationships/slideLayout" Target="../slideLayouts/slideLayout327.xml"/><Relationship Id="rId2" Type="http://schemas.openxmlformats.org/officeDocument/2006/relationships/slideLayout" Target="../slideLayouts/slideLayout326.xml"/><Relationship Id="rId15" Type="http://schemas.openxmlformats.org/officeDocument/2006/relationships/theme" Target="../theme/theme2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36.xml"/><Relationship Id="rId11" Type="http://schemas.openxmlformats.org/officeDocument/2006/relationships/slideLayout" Target="../slideLayouts/slideLayout335.xml"/><Relationship Id="rId10" Type="http://schemas.openxmlformats.org/officeDocument/2006/relationships/slideLayout" Target="../slideLayouts/slideLayout334.xml"/><Relationship Id="rId1" Type="http://schemas.openxmlformats.org/officeDocument/2006/relationships/slideLayout" Target="../slideLayouts/slideLayout325.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345.xml"/><Relationship Id="rId8" Type="http://schemas.openxmlformats.org/officeDocument/2006/relationships/slideLayout" Target="../slideLayouts/slideLayout344.xml"/><Relationship Id="rId7" Type="http://schemas.openxmlformats.org/officeDocument/2006/relationships/slideLayout" Target="../slideLayouts/slideLayout343.xml"/><Relationship Id="rId6" Type="http://schemas.openxmlformats.org/officeDocument/2006/relationships/slideLayout" Target="../slideLayouts/slideLayout342.xml"/><Relationship Id="rId5" Type="http://schemas.openxmlformats.org/officeDocument/2006/relationships/slideLayout" Target="../slideLayouts/slideLayout341.xml"/><Relationship Id="rId4" Type="http://schemas.openxmlformats.org/officeDocument/2006/relationships/slideLayout" Target="../slideLayouts/slideLayout340.xml"/><Relationship Id="rId3" Type="http://schemas.openxmlformats.org/officeDocument/2006/relationships/slideLayout" Target="../slideLayouts/slideLayout339.xml"/><Relationship Id="rId2" Type="http://schemas.openxmlformats.org/officeDocument/2006/relationships/slideLayout" Target="../slideLayouts/slideLayout338.xml"/><Relationship Id="rId15" Type="http://schemas.openxmlformats.org/officeDocument/2006/relationships/theme" Target="../theme/theme2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48.xml"/><Relationship Id="rId11" Type="http://schemas.openxmlformats.org/officeDocument/2006/relationships/slideLayout" Target="../slideLayouts/slideLayout347.xml"/><Relationship Id="rId10" Type="http://schemas.openxmlformats.org/officeDocument/2006/relationships/slideLayout" Target="../slideLayouts/slideLayout346.xml"/><Relationship Id="rId1" Type="http://schemas.openxmlformats.org/officeDocument/2006/relationships/slideLayout" Target="../slideLayouts/slideLayout33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5" Type="http://schemas.openxmlformats.org/officeDocument/2006/relationships/theme" Target="../theme/theme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357.xml"/><Relationship Id="rId8" Type="http://schemas.openxmlformats.org/officeDocument/2006/relationships/slideLayout" Target="../slideLayouts/slideLayout356.xml"/><Relationship Id="rId7" Type="http://schemas.openxmlformats.org/officeDocument/2006/relationships/slideLayout" Target="../slideLayouts/slideLayout355.xml"/><Relationship Id="rId6" Type="http://schemas.openxmlformats.org/officeDocument/2006/relationships/slideLayout" Target="../slideLayouts/slideLayout354.xml"/><Relationship Id="rId5" Type="http://schemas.openxmlformats.org/officeDocument/2006/relationships/slideLayout" Target="../slideLayouts/slideLayout353.xml"/><Relationship Id="rId4" Type="http://schemas.openxmlformats.org/officeDocument/2006/relationships/slideLayout" Target="../slideLayouts/slideLayout352.xml"/><Relationship Id="rId3" Type="http://schemas.openxmlformats.org/officeDocument/2006/relationships/slideLayout" Target="../slideLayouts/slideLayout351.xml"/><Relationship Id="rId2" Type="http://schemas.openxmlformats.org/officeDocument/2006/relationships/slideLayout" Target="../slideLayouts/slideLayout350.xml"/><Relationship Id="rId15" Type="http://schemas.openxmlformats.org/officeDocument/2006/relationships/theme" Target="../theme/theme30.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60.xml"/><Relationship Id="rId11" Type="http://schemas.openxmlformats.org/officeDocument/2006/relationships/slideLayout" Target="../slideLayouts/slideLayout359.xml"/><Relationship Id="rId10" Type="http://schemas.openxmlformats.org/officeDocument/2006/relationships/slideLayout" Target="../slideLayouts/slideLayout358.xml"/><Relationship Id="rId1" Type="http://schemas.openxmlformats.org/officeDocument/2006/relationships/slideLayout" Target="../slideLayouts/slideLayout349.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369.xml"/><Relationship Id="rId8" Type="http://schemas.openxmlformats.org/officeDocument/2006/relationships/slideLayout" Target="../slideLayouts/slideLayout368.xml"/><Relationship Id="rId7" Type="http://schemas.openxmlformats.org/officeDocument/2006/relationships/slideLayout" Target="../slideLayouts/slideLayout367.xml"/><Relationship Id="rId6" Type="http://schemas.openxmlformats.org/officeDocument/2006/relationships/slideLayout" Target="../slideLayouts/slideLayout366.xml"/><Relationship Id="rId5" Type="http://schemas.openxmlformats.org/officeDocument/2006/relationships/slideLayout" Target="../slideLayouts/slideLayout365.xml"/><Relationship Id="rId4" Type="http://schemas.openxmlformats.org/officeDocument/2006/relationships/slideLayout" Target="../slideLayouts/slideLayout364.xml"/><Relationship Id="rId3" Type="http://schemas.openxmlformats.org/officeDocument/2006/relationships/slideLayout" Target="../slideLayouts/slideLayout363.xml"/><Relationship Id="rId2" Type="http://schemas.openxmlformats.org/officeDocument/2006/relationships/slideLayout" Target="../slideLayouts/slideLayout362.xml"/><Relationship Id="rId15" Type="http://schemas.openxmlformats.org/officeDocument/2006/relationships/theme" Target="../theme/theme31.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72.xml"/><Relationship Id="rId11" Type="http://schemas.openxmlformats.org/officeDocument/2006/relationships/slideLayout" Target="../slideLayouts/slideLayout371.xml"/><Relationship Id="rId10" Type="http://schemas.openxmlformats.org/officeDocument/2006/relationships/slideLayout" Target="../slideLayouts/slideLayout370.xml"/><Relationship Id="rId1" Type="http://schemas.openxmlformats.org/officeDocument/2006/relationships/slideLayout" Target="../slideLayouts/slideLayout361.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381.xml"/><Relationship Id="rId8" Type="http://schemas.openxmlformats.org/officeDocument/2006/relationships/slideLayout" Target="../slideLayouts/slideLayout380.xml"/><Relationship Id="rId7" Type="http://schemas.openxmlformats.org/officeDocument/2006/relationships/slideLayout" Target="../slideLayouts/slideLayout379.xml"/><Relationship Id="rId6" Type="http://schemas.openxmlformats.org/officeDocument/2006/relationships/slideLayout" Target="../slideLayouts/slideLayout378.xml"/><Relationship Id="rId5" Type="http://schemas.openxmlformats.org/officeDocument/2006/relationships/slideLayout" Target="../slideLayouts/slideLayout377.xml"/><Relationship Id="rId4" Type="http://schemas.openxmlformats.org/officeDocument/2006/relationships/slideLayout" Target="../slideLayouts/slideLayout376.xml"/><Relationship Id="rId3" Type="http://schemas.openxmlformats.org/officeDocument/2006/relationships/slideLayout" Target="../slideLayouts/slideLayout375.xml"/><Relationship Id="rId2" Type="http://schemas.openxmlformats.org/officeDocument/2006/relationships/slideLayout" Target="../slideLayouts/slideLayout374.xml"/><Relationship Id="rId15" Type="http://schemas.openxmlformats.org/officeDocument/2006/relationships/theme" Target="../theme/theme32.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84.xml"/><Relationship Id="rId11" Type="http://schemas.openxmlformats.org/officeDocument/2006/relationships/slideLayout" Target="../slideLayouts/slideLayout383.xml"/><Relationship Id="rId10" Type="http://schemas.openxmlformats.org/officeDocument/2006/relationships/slideLayout" Target="../slideLayouts/slideLayout382.xml"/><Relationship Id="rId1" Type="http://schemas.openxmlformats.org/officeDocument/2006/relationships/slideLayout" Target="../slideLayouts/slideLayout373.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393.xml"/><Relationship Id="rId8" Type="http://schemas.openxmlformats.org/officeDocument/2006/relationships/slideLayout" Target="../slideLayouts/slideLayout392.xml"/><Relationship Id="rId7" Type="http://schemas.openxmlformats.org/officeDocument/2006/relationships/slideLayout" Target="../slideLayouts/slideLayout391.xml"/><Relationship Id="rId6" Type="http://schemas.openxmlformats.org/officeDocument/2006/relationships/slideLayout" Target="../slideLayouts/slideLayout390.xml"/><Relationship Id="rId5" Type="http://schemas.openxmlformats.org/officeDocument/2006/relationships/slideLayout" Target="../slideLayouts/slideLayout389.xml"/><Relationship Id="rId4" Type="http://schemas.openxmlformats.org/officeDocument/2006/relationships/slideLayout" Target="../slideLayouts/slideLayout388.xml"/><Relationship Id="rId3" Type="http://schemas.openxmlformats.org/officeDocument/2006/relationships/slideLayout" Target="../slideLayouts/slideLayout387.xml"/><Relationship Id="rId2" Type="http://schemas.openxmlformats.org/officeDocument/2006/relationships/slideLayout" Target="../slideLayouts/slideLayout386.xml"/><Relationship Id="rId15" Type="http://schemas.openxmlformats.org/officeDocument/2006/relationships/theme" Target="../theme/theme33.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396.xml"/><Relationship Id="rId11" Type="http://schemas.openxmlformats.org/officeDocument/2006/relationships/slideLayout" Target="../slideLayouts/slideLayout395.xml"/><Relationship Id="rId10" Type="http://schemas.openxmlformats.org/officeDocument/2006/relationships/slideLayout" Target="../slideLayouts/slideLayout394.xml"/><Relationship Id="rId1" Type="http://schemas.openxmlformats.org/officeDocument/2006/relationships/slideLayout" Target="../slideLayouts/slideLayout385.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405.xml"/><Relationship Id="rId8" Type="http://schemas.openxmlformats.org/officeDocument/2006/relationships/slideLayout" Target="../slideLayouts/slideLayout404.xml"/><Relationship Id="rId7" Type="http://schemas.openxmlformats.org/officeDocument/2006/relationships/slideLayout" Target="../slideLayouts/slideLayout403.xml"/><Relationship Id="rId6" Type="http://schemas.openxmlformats.org/officeDocument/2006/relationships/slideLayout" Target="../slideLayouts/slideLayout402.xml"/><Relationship Id="rId5" Type="http://schemas.openxmlformats.org/officeDocument/2006/relationships/slideLayout" Target="../slideLayouts/slideLayout401.xml"/><Relationship Id="rId4" Type="http://schemas.openxmlformats.org/officeDocument/2006/relationships/slideLayout" Target="../slideLayouts/slideLayout400.xml"/><Relationship Id="rId3" Type="http://schemas.openxmlformats.org/officeDocument/2006/relationships/slideLayout" Target="../slideLayouts/slideLayout399.xml"/><Relationship Id="rId2" Type="http://schemas.openxmlformats.org/officeDocument/2006/relationships/slideLayout" Target="../slideLayouts/slideLayout398.xml"/><Relationship Id="rId15" Type="http://schemas.openxmlformats.org/officeDocument/2006/relationships/theme" Target="../theme/theme3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08.xml"/><Relationship Id="rId11" Type="http://schemas.openxmlformats.org/officeDocument/2006/relationships/slideLayout" Target="../slideLayouts/slideLayout407.xml"/><Relationship Id="rId10" Type="http://schemas.openxmlformats.org/officeDocument/2006/relationships/slideLayout" Target="../slideLayouts/slideLayout406.xml"/><Relationship Id="rId1" Type="http://schemas.openxmlformats.org/officeDocument/2006/relationships/slideLayout" Target="../slideLayouts/slideLayout39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5" Type="http://schemas.openxmlformats.org/officeDocument/2006/relationships/theme" Target="../theme/theme4.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 Type="http://schemas.openxmlformats.org/officeDocument/2006/relationships/slideLayout" Target="../slideLayouts/slideLayout50.xml"/><Relationship Id="rId15" Type="http://schemas.openxmlformats.org/officeDocument/2006/relationships/theme" Target="../theme/theme5.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6.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5" Type="http://schemas.openxmlformats.org/officeDocument/2006/relationships/theme" Target="../theme/theme7.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93.xml"/><Relationship Id="rId8" Type="http://schemas.openxmlformats.org/officeDocument/2006/relationships/slideLayout" Target="../slideLayouts/slideLayout92.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5" Type="http://schemas.openxmlformats.org/officeDocument/2006/relationships/theme" Target="../theme/theme8.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96.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 Type="http://schemas.openxmlformats.org/officeDocument/2006/relationships/slideLayout" Target="../slideLayouts/slideLayout85.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5" Type="http://schemas.openxmlformats.org/officeDocument/2006/relationships/theme" Target="../theme/theme9.xml"/><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495" y="-71120"/>
            <a:ext cx="9147175" cy="6943725"/>
            <a:chOff x="-15" y="-89"/>
            <a:chExt cx="5775" cy="4409"/>
          </a:xfrm>
        </p:grpSpPr>
        <p:sp>
          <p:nvSpPr>
            <p:cNvPr id="1027" name="矩形 22529"/>
            <p:cNvSpPr/>
            <p:nvPr userDrawn="1"/>
          </p:nvSpPr>
          <p:spPr>
            <a:xfrm>
              <a:off x="0" y="-59"/>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组合 23443"/>
          <p:cNvGrpSpPr/>
          <p:nvPr/>
        </p:nvGrpSpPr>
        <p:grpSpPr>
          <a:xfrm>
            <a:off x="-23812" y="-141287"/>
            <a:ext cx="9167812" cy="6999287"/>
            <a:chOff x="-15" y="-89"/>
            <a:chExt cx="5775" cy="4409"/>
          </a:xfrm>
        </p:grpSpPr>
        <p:sp>
          <p:nvSpPr>
            <p:cNvPr id="1027" name="矩形 22529"/>
            <p:cNvSpPr/>
            <p:nvPr userDrawn="1"/>
          </p:nvSpPr>
          <p:spPr>
            <a:xfrm>
              <a:off x="0" y="-14"/>
              <a:ext cx="5760" cy="625"/>
            </a:xfrm>
            <a:prstGeom prst="rect">
              <a:avLst/>
            </a:prstGeom>
            <a:solidFill>
              <a:schemeClr val="accent2"/>
            </a:solidFill>
            <a:ln w="9525">
              <a:noFill/>
            </a:ln>
          </p:spPr>
          <p:txBody>
            <a:bodyPr anchor="t" anchorCtr="0"/>
            <a:p>
              <a:pPr lvl="0"/>
              <a:endParaRPr lang="zh-CN" altLang="en-US">
                <a:latin typeface="Times New Roman" panose="02020603050405020304" pitchFamily="18" charset="0"/>
              </a:endParaRPr>
            </a:p>
          </p:txBody>
        </p:sp>
        <p:sp>
          <p:nvSpPr>
            <p:cNvPr id="1028" name="矩形 22531" descr="Cacback"/>
            <p:cNvSpPr/>
            <p:nvPr userDrawn="1"/>
          </p:nvSpPr>
          <p:spPr>
            <a:xfrm>
              <a:off x="0" y="0"/>
              <a:ext cx="446" cy="4320"/>
            </a:xfrm>
            <a:prstGeom prst="rect">
              <a:avLst/>
            </a:prstGeom>
            <a:blipFill rotWithShape="0">
              <a:blip r:embed="rId13"/>
            </a:blipFill>
            <a:ln w="9525">
              <a:noFill/>
            </a:ln>
          </p:spPr>
          <p:txBody>
            <a:bodyPr anchor="t" anchorCtr="0"/>
            <a:p>
              <a:pPr lvl="0"/>
              <a:endParaRPr lang="zh-CN" altLang="en-US">
                <a:latin typeface="Times New Roman" panose="02020603050405020304" pitchFamily="18" charset="0"/>
              </a:endParaRPr>
            </a:p>
          </p:txBody>
        </p:sp>
        <p:grpSp>
          <p:nvGrpSpPr>
            <p:cNvPr id="1029" name="组合 23442"/>
            <p:cNvGrpSpPr/>
            <p:nvPr userDrawn="1"/>
          </p:nvGrpSpPr>
          <p:grpSpPr>
            <a:xfrm>
              <a:off x="-15" y="-89"/>
              <a:ext cx="5295" cy="785"/>
              <a:chOff x="20" y="-89"/>
              <a:chExt cx="5295" cy="785"/>
            </a:xfrm>
          </p:grpSpPr>
          <p:sp>
            <p:nvSpPr>
              <p:cNvPr id="1030" name="任意多边形 23419"/>
              <p:cNvSpPr/>
              <p:nvPr userDrawn="1"/>
            </p:nvSpPr>
            <p:spPr>
              <a:xfrm rot="-507431">
                <a:off x="20" y="524"/>
                <a:ext cx="1059" cy="172"/>
              </a:xfrm>
              <a:custGeom>
                <a:avLst/>
                <a:gdLst/>
                <a:ahLst/>
                <a:cxnLst/>
                <a:pathLst>
                  <a:path w="1059" h="172">
                    <a:moveTo>
                      <a:pt x="1059" y="0"/>
                    </a:moveTo>
                    <a:cubicBezTo>
                      <a:pt x="543" y="45"/>
                      <a:pt x="291" y="112"/>
                      <a:pt x="147" y="144"/>
                    </a:cubicBezTo>
                    <a:cubicBezTo>
                      <a:pt x="0" y="172"/>
                      <a:pt x="153" y="147"/>
                      <a:pt x="177" y="171"/>
                    </a:cubicBezTo>
                    <a:cubicBezTo>
                      <a:pt x="329" y="151"/>
                      <a:pt x="339" y="99"/>
                      <a:pt x="1059" y="24"/>
                    </a:cubicBezTo>
                    <a:cubicBezTo>
                      <a:pt x="1059" y="24"/>
                      <a:pt x="1059" y="0"/>
                      <a:pt x="1059" y="0"/>
                    </a:cubicBezTo>
                    <a:close/>
                  </a:path>
                </a:pathLst>
              </a:custGeom>
              <a:gradFill rotWithShape="0">
                <a:gsLst>
                  <a:gs pos="0">
                    <a:schemeClr val="accent1"/>
                  </a:gs>
                  <a:gs pos="100000">
                    <a:schemeClr val="bg2"/>
                  </a:gs>
                </a:gsLst>
                <a:lin ang="0" scaled="1"/>
                <a:tileRect/>
              </a:gradFill>
              <a:ln w="9525">
                <a:noFill/>
              </a:ln>
            </p:spPr>
            <p:txBody>
              <a:bodyPr/>
              <a:p>
                <a:endParaRPr lang="zh-CN" altLang="en-US"/>
              </a:p>
            </p:txBody>
          </p:sp>
          <p:sp>
            <p:nvSpPr>
              <p:cNvPr id="1031" name="任意多边形 23420"/>
              <p:cNvSpPr/>
              <p:nvPr userDrawn="1"/>
            </p:nvSpPr>
            <p:spPr>
              <a:xfrm rot="-507431">
                <a:off x="1193" y="-89"/>
                <a:ext cx="4122" cy="630"/>
              </a:xfrm>
              <a:custGeom>
                <a:avLst/>
                <a:gdLst/>
                <a:ahLst/>
                <a:cxnLst/>
                <a:pathLst>
                  <a:path w="4122" h="630">
                    <a:moveTo>
                      <a:pt x="0" y="204"/>
                    </a:moveTo>
                    <a:cubicBezTo>
                      <a:pt x="255" y="198"/>
                      <a:pt x="1686" y="0"/>
                      <a:pt x="3544" y="348"/>
                    </a:cubicBezTo>
                    <a:cubicBezTo>
                      <a:pt x="4122" y="464"/>
                      <a:pt x="3754" y="614"/>
                      <a:pt x="3680" y="630"/>
                    </a:cubicBezTo>
                    <a:cubicBezTo>
                      <a:pt x="3680" y="630"/>
                      <a:pt x="3642" y="626"/>
                      <a:pt x="3616" y="624"/>
                    </a:cubicBezTo>
                    <a:cubicBezTo>
                      <a:pt x="3678" y="612"/>
                      <a:pt x="4118" y="488"/>
                      <a:pt x="3534" y="368"/>
                    </a:cubicBezTo>
                    <a:cubicBezTo>
                      <a:pt x="2029" y="98"/>
                      <a:pt x="696" y="156"/>
                      <a:pt x="17" y="231"/>
                    </a:cubicBezTo>
                    <a:cubicBezTo>
                      <a:pt x="17" y="231"/>
                      <a:pt x="0" y="204"/>
                      <a:pt x="0" y="204"/>
                    </a:cubicBezTo>
                    <a:close/>
                  </a:path>
                </a:pathLst>
              </a:custGeom>
              <a:solidFill>
                <a:schemeClr val="bg2"/>
              </a:solidFill>
              <a:ln w="9525">
                <a:noFill/>
              </a:ln>
            </p:spPr>
            <p:txBody>
              <a:bodyPr/>
              <a:p>
                <a:endParaRPr lang="zh-CN" altLang="en-US"/>
              </a:p>
            </p:txBody>
          </p:sp>
          <p:grpSp>
            <p:nvGrpSpPr>
              <p:cNvPr id="1032" name="组合 23421"/>
              <p:cNvGrpSpPr/>
              <p:nvPr userDrawn="1"/>
            </p:nvGrpSpPr>
            <p:grpSpPr>
              <a:xfrm>
                <a:off x="1033" y="326"/>
                <a:ext cx="192" cy="192"/>
                <a:chOff x="1033" y="326"/>
                <a:chExt cx="192" cy="192"/>
              </a:xfrm>
            </p:grpSpPr>
            <p:sp>
              <p:nvSpPr>
                <p:cNvPr id="1033" name="椭圆 23422"/>
                <p:cNvSpPr/>
                <p:nvPr/>
              </p:nvSpPr>
              <p:spPr>
                <a:xfrm>
                  <a:off x="1033" y="326"/>
                  <a:ext cx="192" cy="192"/>
                </a:xfrm>
                <a:prstGeom prst="ellipse">
                  <a:avLst/>
                </a:prstGeom>
                <a:gradFill rotWithShape="0">
                  <a:gsLst>
                    <a:gs pos="0">
                      <a:schemeClr val="bg2"/>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4" name="椭圆 23423"/>
                <p:cNvSpPr/>
                <p:nvPr/>
              </p:nvSpPr>
              <p:spPr>
                <a:xfrm>
                  <a:off x="1129" y="377"/>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5" name="椭圆 23424"/>
                <p:cNvSpPr/>
                <p:nvPr/>
              </p:nvSpPr>
              <p:spPr>
                <a:xfrm>
                  <a:off x="1063" y="350"/>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6" name="椭圆 23425"/>
                <p:cNvSpPr/>
                <p:nvPr/>
              </p:nvSpPr>
              <p:spPr>
                <a:xfrm>
                  <a:off x="1063" y="404"/>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7" name="椭圆 23426"/>
                <p:cNvSpPr/>
                <p:nvPr/>
              </p:nvSpPr>
              <p:spPr>
                <a:xfrm>
                  <a:off x="1108" y="422"/>
                  <a:ext cx="47" cy="48"/>
                </a:xfrm>
                <a:prstGeom prst="ellipse">
                  <a:avLst/>
                </a:prstGeom>
                <a:gradFill rotWithShape="0">
                  <a:gsLst>
                    <a:gs pos="0">
                      <a:srgbClr val="FFFFCC"/>
                    </a:gs>
                    <a:gs pos="100000">
                      <a:schemeClr val="bg2"/>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8" name="椭圆 23427"/>
                <p:cNvSpPr/>
                <p:nvPr/>
              </p:nvSpPr>
              <p:spPr>
                <a:xfrm>
                  <a:off x="1168" y="416"/>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39" name="椭圆 23428"/>
                <p:cNvSpPr/>
                <p:nvPr/>
              </p:nvSpPr>
              <p:spPr>
                <a:xfrm>
                  <a:off x="1120" y="461"/>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0" name="椭圆 23429"/>
                <p:cNvSpPr/>
                <p:nvPr/>
              </p:nvSpPr>
              <p:spPr>
                <a:xfrm>
                  <a:off x="1063" y="452"/>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sp>
              <p:nvSpPr>
                <p:cNvPr id="1041" name="椭圆 23430"/>
                <p:cNvSpPr/>
                <p:nvPr/>
              </p:nvSpPr>
              <p:spPr>
                <a:xfrm>
                  <a:off x="1117" y="329"/>
                  <a:ext cx="47" cy="48"/>
                </a:xfrm>
                <a:prstGeom prst="ellipse">
                  <a:avLst/>
                </a:prstGeom>
                <a:gradFill rotWithShape="0">
                  <a:gsLst>
                    <a:gs pos="0">
                      <a:srgbClr val="FFFFCC"/>
                    </a:gs>
                    <a:gs pos="100000">
                      <a:srgbClr val="000000"/>
                    </a:gs>
                  </a:gsLst>
                  <a:path path="shape">
                    <a:fillToRect l="50000" t="50000" r="50000" b="50000"/>
                  </a:path>
                  <a:tileRect/>
                </a:gradFill>
                <a:ln w="9525">
                  <a:noFill/>
                </a:ln>
              </p:spPr>
              <p:txBody>
                <a:bodyPr anchor="t" anchorCtr="0"/>
                <a:p>
                  <a:pPr lvl="0"/>
                  <a:endParaRPr lang="zh-CN" altLang="en-US">
                    <a:latin typeface="Times New Roman" panose="02020603050405020304" pitchFamily="18" charset="0"/>
                  </a:endParaRPr>
                </a:p>
              </p:txBody>
            </p:sp>
          </p:grpSp>
        </p:grpSp>
        <p:sp>
          <p:nvSpPr>
            <p:cNvPr id="1042" name="矩形 23431"/>
            <p:cNvSpPr/>
            <p:nvPr userDrawn="1"/>
          </p:nvSpPr>
          <p:spPr>
            <a:xfrm>
              <a:off x="426" y="1185"/>
              <a:ext cx="701" cy="3135"/>
            </a:xfrm>
            <a:prstGeom prst="rect">
              <a:avLst/>
            </a:prstGeom>
            <a:solidFill>
              <a:schemeClr val="bg1">
                <a:alpha val="50000"/>
              </a:schemeClr>
            </a:solidFill>
            <a:ln w="9525">
              <a:noFill/>
            </a:ln>
          </p:spPr>
          <p:txBody>
            <a:bodyPr anchor="t" anchorCtr="0"/>
            <a:p>
              <a:pPr lvl="0"/>
              <a:endParaRPr lang="zh-CN" altLang="en-US">
                <a:latin typeface="Times New Roman" panose="02020603050405020304" pitchFamily="18" charset="0"/>
              </a:endParaRPr>
            </a:p>
          </p:txBody>
        </p:sp>
      </p:grpSp>
      <p:sp>
        <p:nvSpPr>
          <p:cNvPr id="1043" name="标题 23432"/>
          <p:cNvSpPr>
            <a:spLocks noGrp="1"/>
          </p:cNvSpPr>
          <p:nvPr>
            <p:ph type="title"/>
          </p:nvPr>
        </p:nvSpPr>
        <p:spPr>
          <a:xfrm>
            <a:off x="971550" y="0"/>
            <a:ext cx="7772400" cy="998855"/>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44" name="文本占位符 23433"/>
          <p:cNvSpPr>
            <a:spLocks noGrp="1"/>
          </p:cNvSpPr>
          <p:nvPr>
            <p:ph type="body"/>
          </p:nvPr>
        </p:nvSpPr>
        <p:spPr>
          <a:xfrm>
            <a:off x="685800" y="1981200"/>
            <a:ext cx="7772400" cy="4114800"/>
          </a:xfrm>
          <a:prstGeom prst="rect">
            <a:avLst/>
          </a:prstGeom>
          <a:noFill/>
          <a:ln w="9525">
            <a:noFill/>
          </a:ln>
        </p:spPr>
        <p:txBody>
          <a:bodyPr anchor="t" anchorCtr="0"/>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23435" name="日期占位符 23434"/>
          <p:cNvSpPr>
            <a:spLocks noGrp="1"/>
          </p:cNvSpPr>
          <p:nvPr>
            <p:ph type="dt" sz="half" idx="2"/>
          </p:nvPr>
        </p:nvSpPr>
        <p:spPr>
          <a:xfrm>
            <a:off x="685800" y="6248400"/>
            <a:ext cx="1905000" cy="457200"/>
          </a:xfrm>
          <a:prstGeom prst="rect">
            <a:avLst/>
          </a:prstGeom>
          <a:noFill/>
          <a:ln w="9525">
            <a:noFill/>
          </a:ln>
        </p:spPr>
        <p:txBody>
          <a:bodyPr/>
          <a:lstStyle>
            <a:lvl1pPr>
              <a:defRPr sz="1400"/>
            </a:lvl1pPr>
          </a:lstStyle>
          <a:p>
            <a:pPr lvl="0" fontAlgn="base"/>
            <a:endParaRPr lang="zh-CN" altLang="en-US" strike="noStrike" noProof="1" dirty="0">
              <a:latin typeface="Arial Narrow" pitchFamily="34" charset="0"/>
            </a:endParaRPr>
          </a:p>
        </p:txBody>
      </p:sp>
      <p:sp>
        <p:nvSpPr>
          <p:cNvPr id="23436" name="页脚占位符 23435"/>
          <p:cNvSpPr>
            <a:spLocks noGrp="1"/>
          </p:cNvSpPr>
          <p:nvPr>
            <p:ph type="ftr" sz="quarter" idx="3"/>
          </p:nvPr>
        </p:nvSpPr>
        <p:spPr>
          <a:xfrm>
            <a:off x="3124200" y="6248400"/>
            <a:ext cx="2895600" cy="457200"/>
          </a:xfrm>
          <a:prstGeom prst="rect">
            <a:avLst/>
          </a:prstGeom>
          <a:noFill/>
          <a:ln w="9525">
            <a:noFill/>
          </a:ln>
        </p:spPr>
        <p:txBody>
          <a:bodyPr/>
          <a:lstStyle>
            <a:lvl1pPr algn="ctr">
              <a:defRPr sz="1400"/>
            </a:lvl1pPr>
          </a:lstStyle>
          <a:p>
            <a:pPr lvl="0" fontAlgn="base"/>
            <a:endParaRPr lang="zh-CN" altLang="en-US" strike="noStrike" noProof="1" dirty="0">
              <a:latin typeface="Arial Narrow" pitchFamily="34" charset="0"/>
            </a:endParaRPr>
          </a:p>
        </p:txBody>
      </p:sp>
      <p:sp>
        <p:nvSpPr>
          <p:cNvPr id="23437" name="灯片编号占位符 23436"/>
          <p:cNvSpPr>
            <a:spLocks noGrp="1"/>
          </p:cNvSpPr>
          <p:nvPr>
            <p:ph type="sldNum" sz="quarter" idx="4"/>
          </p:nvPr>
        </p:nvSpPr>
        <p:spPr>
          <a:xfrm>
            <a:off x="6553200" y="6248400"/>
            <a:ext cx="1905000" cy="457200"/>
          </a:xfrm>
          <a:prstGeom prst="rect">
            <a:avLst/>
          </a:prstGeom>
          <a:noFill/>
          <a:ln w="9525">
            <a:noFill/>
          </a:ln>
        </p:spPr>
        <p:txBody>
          <a:bodyPr/>
          <a:lstStyle>
            <a:lvl1pPr algn="r">
              <a:defRPr sz="1400"/>
            </a:lvl1pPr>
          </a:lstStyle>
          <a:p>
            <a:pPr lvl="0" fontAlgn="base"/>
            <a:fld id="{9A0DB2DC-4C9A-4742-B13C-FB6460FD3503}" type="slidenum">
              <a:rPr lang="zh-CN" altLang="en-US" strike="noStrike" noProof="1" dirty="0">
                <a:latin typeface="Arial Narrow" pitchFamily="34" charset="0"/>
                <a:ea typeface="宋体" panose="02010600030101010101" pitchFamily="2" charset="-122"/>
                <a:cs typeface="+mn-cs"/>
              </a:rPr>
            </a:fld>
            <a:endParaRPr lang="zh-CN" altLang="en-US" strike="noStrike" noProof="1" dirty="0">
              <a:latin typeface="Arial Narrow" pitchFamily="34" charset="0"/>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Blip>
          <a:blip r:embed="rId14"/>
        </a:buBlip>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2pPr>
      <a:lvl3pPr marL="914400" lvl="2"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3pPr>
      <a:lvl4pPr marL="1371600" lvl="3"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4pPr>
      <a:lvl5pPr marL="1828800" lvl="4"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5pPr>
      <a:lvl6pPr marL="2286000" lvl="5"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6pPr>
      <a:lvl7pPr marL="2743200" lvl="6"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7pPr>
      <a:lvl8pPr marL="3200400" lvl="7"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8pPr>
      <a:lvl9pPr marL="3657600" lvl="8"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7.xml"/><Relationship Id="rId3"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7.xml"/><Relationship Id="rId3" Type="http://schemas.openxmlformats.org/officeDocument/2006/relationships/image" Target="../media/image11.png"/><Relationship Id="rId2" Type="http://schemas.openxmlformats.org/officeDocument/2006/relationships/tags" Target="../tags/tag19.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139.xml"/><Relationship Id="rId4" Type="http://schemas.openxmlformats.org/officeDocument/2006/relationships/image" Target="../media/image12.pn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51.xml"/><Relationship Id="rId3" Type="http://schemas.openxmlformats.org/officeDocument/2006/relationships/image" Target="../media/image13.png"/><Relationship Id="rId2" Type="http://schemas.openxmlformats.org/officeDocument/2006/relationships/tags" Target="../tags/tag24.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5.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63.xml"/><Relationship Id="rId5" Type="http://schemas.openxmlformats.org/officeDocument/2006/relationships/image" Target="../media/image15.png"/><Relationship Id="rId4" Type="http://schemas.openxmlformats.org/officeDocument/2006/relationships/tags" Target="../tags/tag28.xml"/><Relationship Id="rId3" Type="http://schemas.openxmlformats.org/officeDocument/2006/relationships/image" Target="../media/image14.png"/><Relationship Id="rId2" Type="http://schemas.openxmlformats.org/officeDocument/2006/relationships/tags" Target="../tags/tag27.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87.xml"/><Relationship Id="rId3" Type="http://schemas.openxmlformats.org/officeDocument/2006/relationships/image" Target="../media/image16.png"/><Relationship Id="rId2" Type="http://schemas.openxmlformats.org/officeDocument/2006/relationships/tags" Target="../tags/tag30.xml"/><Relationship Id="rId1" Type="http://schemas.openxmlformats.org/officeDocument/2006/relationships/tags" Target="../tags/tag29.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75.xml"/><Relationship Id="rId3"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99.xml"/><Relationship Id="rId3" Type="http://schemas.openxmlformats.org/officeDocument/2006/relationships/image" Target="../media/image18.png"/><Relationship Id="rId2" Type="http://schemas.openxmlformats.org/officeDocument/2006/relationships/tags" Target="../tags/tag34.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39.xml"/><Relationship Id="rId7" Type="http://schemas.openxmlformats.org/officeDocument/2006/relationships/image" Target="../media/image21.png"/><Relationship Id="rId6" Type="http://schemas.openxmlformats.org/officeDocument/2006/relationships/tags" Target="../tags/tag38.xml"/><Relationship Id="rId5" Type="http://schemas.openxmlformats.org/officeDocument/2006/relationships/image" Target="../media/image20.png"/><Relationship Id="rId4" Type="http://schemas.openxmlformats.org/officeDocument/2006/relationships/tags" Target="../tags/tag37.xml"/><Relationship Id="rId3" Type="http://schemas.openxmlformats.org/officeDocument/2006/relationships/image" Target="../media/image19.png"/><Relationship Id="rId2" Type="http://schemas.openxmlformats.org/officeDocument/2006/relationships/tags" Target="../tags/tag36.xml"/><Relationship Id="rId10" Type="http://schemas.openxmlformats.org/officeDocument/2006/relationships/slideLayout" Target="../slideLayouts/slideLayout223.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11.xml"/><Relationship Id="rId3" Type="http://schemas.openxmlformats.org/officeDocument/2006/relationships/image" Target="../media/image23.png"/><Relationship Id="rId2" Type="http://schemas.openxmlformats.org/officeDocument/2006/relationships/tags" Target="../tags/tag41.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47.xml"/><Relationship Id="rId3" Type="http://schemas.openxmlformats.org/officeDocument/2006/relationships/image" Target="../media/image24.png"/><Relationship Id="rId2" Type="http://schemas.openxmlformats.org/officeDocument/2006/relationships/tags" Target="../tags/tag43.xml"/><Relationship Id="rId1" Type="http://schemas.openxmlformats.org/officeDocument/2006/relationships/tags" Target="../tags/tag4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35.xml"/><Relationship Id="rId5" Type="http://schemas.openxmlformats.org/officeDocument/2006/relationships/image" Target="../media/image26.png"/><Relationship Id="rId4" Type="http://schemas.openxmlformats.org/officeDocument/2006/relationships/tags" Target="../tags/tag46.xml"/><Relationship Id="rId3" Type="http://schemas.openxmlformats.org/officeDocument/2006/relationships/image" Target="../media/image25.png"/><Relationship Id="rId2" Type="http://schemas.openxmlformats.org/officeDocument/2006/relationships/tags" Target="../tags/tag45.xml"/><Relationship Id="rId1" Type="http://schemas.openxmlformats.org/officeDocument/2006/relationships/tags" Target="../tags/tag44.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59.xml"/><Relationship Id="rId3" Type="http://schemas.openxmlformats.org/officeDocument/2006/relationships/image" Target="../media/image27.png"/><Relationship Id="rId2" Type="http://schemas.openxmlformats.org/officeDocument/2006/relationships/tags" Target="../tags/tag48.xml"/><Relationship Id="rId1" Type="http://schemas.openxmlformats.org/officeDocument/2006/relationships/tags" Target="../tags/tag4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283.xml"/><Relationship Id="rId5" Type="http://schemas.openxmlformats.org/officeDocument/2006/relationships/image" Target="../media/image29.png"/><Relationship Id="rId4" Type="http://schemas.openxmlformats.org/officeDocument/2006/relationships/tags" Target="../tags/tag51.xml"/><Relationship Id="rId3" Type="http://schemas.openxmlformats.org/officeDocument/2006/relationships/image" Target="../media/image28.png"/><Relationship Id="rId2" Type="http://schemas.openxmlformats.org/officeDocument/2006/relationships/tags" Target="../tags/tag50.xml"/><Relationship Id="rId1" Type="http://schemas.openxmlformats.org/officeDocument/2006/relationships/tags" Target="../tags/tag49.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71.xml"/><Relationship Id="rId3" Type="http://schemas.openxmlformats.org/officeDocument/2006/relationships/image" Target="../media/image30.png"/><Relationship Id="rId2" Type="http://schemas.openxmlformats.org/officeDocument/2006/relationships/tags" Target="../tags/tag53.xml"/><Relationship Id="rId1" Type="http://schemas.openxmlformats.org/officeDocument/2006/relationships/tags" Target="../tags/tag5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07.xml"/><Relationship Id="rId1" Type="http://schemas.openxmlformats.org/officeDocument/2006/relationships/tags" Target="../tags/tag54.xml"/></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95.xml"/><Relationship Id="rId3" Type="http://schemas.openxmlformats.org/officeDocument/2006/relationships/image" Target="../media/image31.png"/><Relationship Id="rId2" Type="http://schemas.openxmlformats.org/officeDocument/2006/relationships/tags" Target="../tags/tag56.xml"/><Relationship Id="rId1" Type="http://schemas.openxmlformats.org/officeDocument/2006/relationships/tags" Target="../tags/tag5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331.xml"/><Relationship Id="rId3" Type="http://schemas.openxmlformats.org/officeDocument/2006/relationships/image" Target="../media/image32.png"/><Relationship Id="rId2" Type="http://schemas.openxmlformats.org/officeDocument/2006/relationships/tags" Target="../tags/tag58.xml"/><Relationship Id="rId1" Type="http://schemas.openxmlformats.org/officeDocument/2006/relationships/tags" Target="../tags/tag57.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319.xml"/><Relationship Id="rId3" Type="http://schemas.openxmlformats.org/officeDocument/2006/relationships/image" Target="../media/image33.png"/><Relationship Id="rId2" Type="http://schemas.openxmlformats.org/officeDocument/2006/relationships/tags" Target="../tags/tag60.xml"/><Relationship Id="rId1" Type="http://schemas.openxmlformats.org/officeDocument/2006/relationships/tags" Target="../tags/tag59.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9.xml"/><Relationship Id="rId3" Type="http://schemas.openxmlformats.org/officeDocument/2006/relationships/image" Target="../media/image3.png"/><Relationship Id="rId2" Type="http://schemas.openxmlformats.org/officeDocument/2006/relationships/tags" Target="../tags/tag3.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355.xml"/><Relationship Id="rId5" Type="http://schemas.openxmlformats.org/officeDocument/2006/relationships/image" Target="../media/image35.png"/><Relationship Id="rId4" Type="http://schemas.openxmlformats.org/officeDocument/2006/relationships/tags" Target="../tags/tag63.xml"/><Relationship Id="rId3" Type="http://schemas.openxmlformats.org/officeDocument/2006/relationships/image" Target="../media/image34.png"/><Relationship Id="rId2" Type="http://schemas.openxmlformats.org/officeDocument/2006/relationships/tags" Target="../tags/tag62.xml"/><Relationship Id="rId1" Type="http://schemas.openxmlformats.org/officeDocument/2006/relationships/tags" Target="../tags/tag61.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43.xml"/><Relationship Id="rId5" Type="http://schemas.openxmlformats.org/officeDocument/2006/relationships/image" Target="../media/image37.png"/><Relationship Id="rId4" Type="http://schemas.openxmlformats.org/officeDocument/2006/relationships/tags" Target="../tags/tag66.xml"/><Relationship Id="rId3" Type="http://schemas.openxmlformats.org/officeDocument/2006/relationships/image" Target="../media/image36.png"/><Relationship Id="rId2" Type="http://schemas.openxmlformats.org/officeDocument/2006/relationships/tags" Target="../tags/tag65.xml"/><Relationship Id="rId1" Type="http://schemas.openxmlformats.org/officeDocument/2006/relationships/tags" Target="../tags/tag64.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67.xml"/><Relationship Id="rId3" Type="http://schemas.openxmlformats.org/officeDocument/2006/relationships/image" Target="../media/image38.png"/><Relationship Id="rId2" Type="http://schemas.openxmlformats.org/officeDocument/2006/relationships/tags" Target="../tags/tag68.xml"/><Relationship Id="rId1" Type="http://schemas.openxmlformats.org/officeDocument/2006/relationships/tags" Target="../tags/tag67.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391.xml"/><Relationship Id="rId3" Type="http://schemas.openxmlformats.org/officeDocument/2006/relationships/image" Target="../media/image39.png"/><Relationship Id="rId2" Type="http://schemas.openxmlformats.org/officeDocument/2006/relationships/tags" Target="../tags/tag70.xml"/><Relationship Id="rId1" Type="http://schemas.openxmlformats.org/officeDocument/2006/relationships/tags" Target="../tags/tag69.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379.xml"/><Relationship Id="rId3" Type="http://schemas.openxmlformats.org/officeDocument/2006/relationships/image" Target="../media/image40.png"/><Relationship Id="rId2" Type="http://schemas.openxmlformats.org/officeDocument/2006/relationships/tags" Target="../tags/tag72.xml"/><Relationship Id="rId1" Type="http://schemas.openxmlformats.org/officeDocument/2006/relationships/tags" Target="../tags/tag71.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403.xml"/><Relationship Id="rId6" Type="http://schemas.openxmlformats.org/officeDocument/2006/relationships/tags" Target="../tags/tag76.xml"/><Relationship Id="rId5" Type="http://schemas.openxmlformats.org/officeDocument/2006/relationships/image" Target="../media/image42.png"/><Relationship Id="rId4" Type="http://schemas.openxmlformats.org/officeDocument/2006/relationships/tags" Target="../tags/tag75.xml"/><Relationship Id="rId3" Type="http://schemas.openxmlformats.org/officeDocument/2006/relationships/image" Target="../media/image41.png"/><Relationship Id="rId2" Type="http://schemas.openxmlformats.org/officeDocument/2006/relationships/tags" Target="../tags/tag74.xml"/><Relationship Id="rId1" Type="http://schemas.openxmlformats.org/officeDocument/2006/relationships/tags" Target="../tags/tag7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audio" Target="../media/audio1.wav"/></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9.xml"/><Relationship Id="rId3"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3.xml"/><Relationship Id="rId3"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91.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03.xml"/><Relationship Id="rId3"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15.xml"/><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3" name="标题 70657"/>
          <p:cNvSpPr>
            <a:spLocks noGrp="1"/>
          </p:cNvSpPr>
          <p:nvPr>
            <p:ph type="ctrTitle"/>
          </p:nvPr>
        </p:nvSpPr>
        <p:spPr>
          <a:xfrm>
            <a:off x="43180" y="2204720"/>
            <a:ext cx="9062085" cy="1600200"/>
          </a:xfrm>
        </p:spPr>
        <p:txBody>
          <a:bodyPr anchor="ctr" anchorCtr="0"/>
          <a:p>
            <a:pPr algn="ctr" defTabSz="914400">
              <a:buSzTx/>
              <a:buFontTx/>
              <a:buNone/>
            </a:pPr>
            <a:r>
              <a:rPr sz="4800" b="1" kern="1200" baseline="0" dirty="0">
                <a:solidFill>
                  <a:schemeClr val="bg2"/>
                </a:solidFill>
                <a:latin typeface="Times New Roman" panose="02020603050405020304" pitchFamily="18" charset="0"/>
                <a:ea typeface="黑体" panose="02010609060101010101" pitchFamily="2" charset="-122"/>
                <a:cs typeface="+mj-cs"/>
              </a:rPr>
              <a:t>第6章  制作个人元件库及库元件制作</a:t>
            </a:r>
            <a:endParaRPr sz="4800" b="1" kern="1200" baseline="0" dirty="0">
              <a:solidFill>
                <a:schemeClr val="bg2"/>
              </a:solidFill>
              <a:latin typeface="Times New Roman" panose="02020603050405020304" pitchFamily="18" charset="0"/>
              <a:ea typeface="黑体" panose="02010609060101010101"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505" y="998855"/>
            <a:ext cx="8099425" cy="521970"/>
          </a:xfrm>
          <a:prstGeom prst="rect">
            <a:avLst/>
          </a:prstGeom>
          <a:noFill/>
          <a:ln w="9525">
            <a:noFill/>
          </a:ln>
        </p:spPr>
        <p:txBody>
          <a:bodyPr wrap="square">
            <a:spAutoFit/>
          </a:bodyPr>
          <a:p>
            <a:pPr indent="269875" algn="just"/>
            <a:r>
              <a:rPr lang="en-US" sz="2800"/>
              <a:t>6</a:t>
            </a:r>
            <a:r>
              <a:rPr sz="2800"/>
              <a:t>.1.3  采用手工绘制方式设计元器件封装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755650" y="1484630"/>
            <a:ext cx="8156575" cy="645160"/>
          </a:xfrm>
          <a:prstGeom prst="rect">
            <a:avLst/>
          </a:prstGeom>
          <a:noFill/>
          <a:ln w="9525">
            <a:noFill/>
          </a:ln>
        </p:spPr>
        <p:txBody>
          <a:bodyPr wrap="square">
            <a:spAutoFit/>
          </a:bodyPr>
          <a:p>
            <a:pPr indent="269875"/>
            <a:r>
              <a:rPr sz="1800">
                <a:ea typeface="黑体" panose="02010609060101010101" pitchFamily="2" charset="-122"/>
              </a:rPr>
              <a:t>项目二 在AD20中采用手工绘制方式绘制Kinghelm（金航标）公司生产的射频同轴连接器KH-SMA-KE-Z的封装（下面用SMA-KE代替KH-SMA-KE-Z）</a:t>
            </a:r>
            <a:endParaRPr sz="1800">
              <a:ea typeface="黑体" panose="02010609060101010101" pitchFamily="2" charset="-122"/>
            </a:endParaRPr>
          </a:p>
        </p:txBody>
      </p:sp>
      <p:sp>
        <p:nvSpPr>
          <p:cNvPr id="106" name="文本框 105"/>
          <p:cNvSpPr txBox="1"/>
          <p:nvPr/>
        </p:nvSpPr>
        <p:spPr>
          <a:xfrm>
            <a:off x="683260" y="220472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．查阅</a:t>
            </a:r>
            <a:r>
              <a:rPr lang="en-US" sz="1800">
                <a:latin typeface="Arial" panose="020B0604020202020204" pitchFamily="34" charset="0"/>
                <a:ea typeface="黑体" panose="02010609060101010101" pitchFamily="2" charset="-122"/>
              </a:rPr>
              <a:t>SMA-KE</a:t>
            </a:r>
            <a:r>
              <a:rPr lang="zh-CN" sz="1800">
                <a:ea typeface="黑体" panose="02010609060101010101" pitchFamily="2" charset="-122"/>
              </a:rPr>
              <a:t>公头连接器资料</a:t>
            </a:r>
            <a:endParaRPr lang="zh-CN" altLang="en-US" sz="1800">
              <a:ea typeface="黑体" panose="02010609060101010101" pitchFamily="2" charset="-122"/>
            </a:endParaRPr>
          </a:p>
        </p:txBody>
      </p:sp>
      <p:pic>
        <p:nvPicPr>
          <p:cNvPr id="3" name="图片 -2147482176"/>
          <p:cNvPicPr>
            <a:picLocks noChangeAspect="1"/>
          </p:cNvPicPr>
          <p:nvPr>
            <p:custDataLst>
              <p:tags r:id="rId2"/>
            </p:custDataLst>
          </p:nvPr>
        </p:nvPicPr>
        <p:blipFill>
          <a:blip r:embed="rId3"/>
          <a:stretch>
            <a:fillRect/>
          </a:stretch>
        </p:blipFill>
        <p:spPr>
          <a:xfrm>
            <a:off x="1115695" y="2647950"/>
            <a:ext cx="5972175" cy="410273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11505" y="998855"/>
            <a:ext cx="8099425" cy="521970"/>
          </a:xfrm>
          <a:prstGeom prst="rect">
            <a:avLst/>
          </a:prstGeom>
          <a:noFill/>
          <a:ln w="9525">
            <a:noFill/>
          </a:ln>
        </p:spPr>
        <p:txBody>
          <a:bodyPr wrap="square">
            <a:spAutoFit/>
          </a:bodyPr>
          <a:p>
            <a:pPr indent="269875" algn="just"/>
            <a:r>
              <a:rPr lang="en-US" sz="2800"/>
              <a:t>6</a:t>
            </a:r>
            <a:r>
              <a:rPr sz="2800"/>
              <a:t>.1.3  采用手工绘制方式设计元器件封装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755650" y="1484630"/>
            <a:ext cx="8156575" cy="645160"/>
          </a:xfrm>
          <a:prstGeom prst="rect">
            <a:avLst/>
          </a:prstGeom>
          <a:noFill/>
          <a:ln w="9525">
            <a:noFill/>
          </a:ln>
        </p:spPr>
        <p:txBody>
          <a:bodyPr wrap="square">
            <a:spAutoFit/>
          </a:bodyPr>
          <a:p>
            <a:pPr indent="269875"/>
            <a:r>
              <a:rPr sz="1800">
                <a:ea typeface="黑体" panose="02010609060101010101" pitchFamily="2" charset="-122"/>
              </a:rPr>
              <a:t>项目二 在AD20中采用手工绘制方式绘制Kinghelm（金航标）公司生产的射频同轴连接器KH-SMA-KE-Z的封装（下面用SMA-KE代替KH-SMA-KE-Z）</a:t>
            </a:r>
            <a:endParaRPr sz="1800">
              <a:ea typeface="黑体" panose="02010609060101010101" pitchFamily="2" charset="-122"/>
            </a:endParaRPr>
          </a:p>
        </p:txBody>
      </p:sp>
      <p:sp>
        <p:nvSpPr>
          <p:cNvPr id="3" name="文本框 2"/>
          <p:cNvSpPr txBox="1"/>
          <p:nvPr/>
        </p:nvSpPr>
        <p:spPr>
          <a:xfrm>
            <a:off x="467360" y="212979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a:t>
            </a:r>
            <a:r>
              <a:rPr lang="zh-CN" sz="1800">
                <a:ea typeface="黑体" panose="02010609060101010101" pitchFamily="2" charset="-122"/>
              </a:rPr>
              <a:t>．创建</a:t>
            </a:r>
            <a:r>
              <a:rPr lang="en-US" sz="1800">
                <a:latin typeface="Arial" panose="020B0604020202020204" pitchFamily="34" charset="0"/>
                <a:ea typeface="黑体" panose="02010609060101010101" pitchFamily="2" charset="-122"/>
              </a:rPr>
              <a:t>SMA-KE</a:t>
            </a:r>
            <a:r>
              <a:rPr lang="zh-CN" sz="1800">
                <a:ea typeface="黑体" panose="02010609060101010101" pitchFamily="2" charset="-122"/>
              </a:rPr>
              <a:t>公头连接器名称</a:t>
            </a:r>
            <a:endParaRPr lang="zh-CN" altLang="en-US" sz="1800">
              <a:ea typeface="黑体" panose="0201060906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827405" y="2636520"/>
            <a:ext cx="8132445" cy="1805305"/>
          </a:xfrm>
          <a:prstGeom prst="rect">
            <a:avLst/>
          </a:prstGeom>
        </p:spPr>
      </p:pic>
      <p:sp>
        <p:nvSpPr>
          <p:cNvPr id="5" name="文本框 4"/>
          <p:cNvSpPr txBox="1"/>
          <p:nvPr/>
        </p:nvSpPr>
        <p:spPr>
          <a:xfrm>
            <a:off x="683895" y="450913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3</a:t>
            </a:r>
            <a:r>
              <a:rPr lang="zh-CN" sz="1800">
                <a:latin typeface="Arial" panose="020B0604020202020204" pitchFamily="34" charset="0"/>
                <a:ea typeface="黑体" panose="02010609060101010101" pitchFamily="2" charset="-122"/>
              </a:rPr>
              <a:t>．设置栅格单位</a:t>
            </a:r>
            <a:endParaRPr lang="zh-CN" altLang="en-US" sz="1800">
              <a:latin typeface="Arial" panose="020B0604020202020204" pitchFamily="34" charset="0"/>
              <a:ea typeface="黑体" panose="02010609060101010101" pitchFamily="2" charset="-122"/>
            </a:endParaRPr>
          </a:p>
        </p:txBody>
      </p:sp>
      <p:sp>
        <p:nvSpPr>
          <p:cNvPr id="6" name="文本框 5"/>
          <p:cNvSpPr txBox="1"/>
          <p:nvPr/>
        </p:nvSpPr>
        <p:spPr>
          <a:xfrm>
            <a:off x="684530" y="489902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4</a:t>
            </a:r>
            <a:r>
              <a:rPr lang="zh-CN" sz="1800">
                <a:ea typeface="黑体" panose="02010609060101010101" pitchFamily="2" charset="-122"/>
              </a:rPr>
              <a:t>．设置坐标原点</a:t>
            </a:r>
            <a:endParaRPr lang="zh-CN" altLang="en-US" sz="1800">
              <a:ea typeface="黑体" panose="0201060906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7" name="文本框 6"/>
          <p:cNvSpPr txBox="1"/>
          <p:nvPr>
            <p:custDataLst>
              <p:tags r:id="rId2"/>
            </p:custDataLst>
          </p:nvPr>
        </p:nvSpPr>
        <p:spPr>
          <a:xfrm>
            <a:off x="755650" y="99885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5</a:t>
            </a:r>
            <a:r>
              <a:rPr lang="zh-CN" sz="1800">
                <a:ea typeface="黑体" panose="02010609060101010101" pitchFamily="2" charset="-122"/>
              </a:rPr>
              <a:t>．放置元器件封装的焊盘</a:t>
            </a:r>
            <a:endParaRPr lang="zh-CN" altLang="en-US" sz="1800">
              <a:ea typeface="黑体" panose="02010609060101010101" pitchFamily="2" charset="-122"/>
            </a:endParaRPr>
          </a:p>
        </p:txBody>
      </p:sp>
      <p:pic>
        <p:nvPicPr>
          <p:cNvPr id="3" name="图片 2"/>
          <p:cNvPicPr>
            <a:picLocks noChangeAspect="1"/>
          </p:cNvPicPr>
          <p:nvPr>
            <p:custDataLst>
              <p:tags r:id="rId3"/>
            </p:custDataLst>
          </p:nvPr>
        </p:nvPicPr>
        <p:blipFill>
          <a:blip r:embed="rId4"/>
          <a:stretch>
            <a:fillRect/>
          </a:stretch>
        </p:blipFill>
        <p:spPr>
          <a:xfrm>
            <a:off x="683260" y="1412875"/>
            <a:ext cx="7406640" cy="53873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6" name="文本框 105"/>
          <p:cNvSpPr txBox="1"/>
          <p:nvPr/>
        </p:nvSpPr>
        <p:spPr>
          <a:xfrm>
            <a:off x="755650" y="99885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a:t>
            </a:r>
            <a:r>
              <a:rPr lang="zh-CN" sz="1800">
                <a:ea typeface="黑体" panose="02010609060101010101" pitchFamily="2" charset="-122"/>
              </a:rPr>
              <a:t>．绘制元器件封装的轮廓</a:t>
            </a:r>
            <a:endParaRPr lang="zh-CN" altLang="en-US" sz="180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755650" y="1367155"/>
            <a:ext cx="7244080" cy="5382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39750" y="998855"/>
            <a:ext cx="8099425" cy="521970"/>
          </a:xfrm>
          <a:prstGeom prst="rect">
            <a:avLst/>
          </a:prstGeom>
          <a:noFill/>
          <a:ln w="9525">
            <a:noFill/>
          </a:ln>
        </p:spPr>
        <p:txBody>
          <a:bodyPr wrap="square">
            <a:spAutoFit/>
          </a:bodyPr>
          <a:p>
            <a:pPr indent="269875" algn="just"/>
            <a:r>
              <a:rPr sz="2800"/>
              <a:t>6.1.4  从其他封装库中复制封装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6" name="文本框 105"/>
          <p:cNvSpPr txBox="1"/>
          <p:nvPr/>
        </p:nvSpPr>
        <p:spPr>
          <a:xfrm>
            <a:off x="827405" y="1628775"/>
            <a:ext cx="7733030" cy="1316355"/>
          </a:xfrm>
          <a:prstGeom prst="rect">
            <a:avLst/>
          </a:prstGeom>
          <a:noFill/>
          <a:ln w="9525">
            <a:noFill/>
          </a:ln>
        </p:spPr>
        <p:txBody>
          <a:bodyPr>
            <a:noAutofit/>
          </a:bodyPr>
          <a:p>
            <a:pPr indent="269875"/>
            <a:r>
              <a:rPr lang="en-US" altLang="zh-CN" sz="1800">
                <a:ea typeface="宋体" panose="02010600030101010101" pitchFamily="2" charset="-122"/>
              </a:rPr>
              <a:t>   </a:t>
            </a:r>
            <a:r>
              <a:rPr lang="zh-CN" sz="1800">
                <a:ea typeface="宋体" panose="02010600030101010101" pitchFamily="2" charset="-122"/>
              </a:rPr>
              <a:t>计人员在项目设计中常建立项目设计库，如果每个项目设计都对项目中的元器件封装进行重新设计，那将花费大量时间。因此在实际应用中，常将其他库中已有的元器件封装复制到新建的项目设计库中。操作方法是：同时打开被复制的库文件和目标库文件，运用复制和粘贴的方式即可实现。</a:t>
            </a:r>
            <a:endParaRPr lang="zh-CN" altLang="en-US" sz="1800">
              <a:ea typeface="宋体" panose="02010600030101010101" pitchFamily="2" charset="-122"/>
            </a:endParaRPr>
          </a:p>
        </p:txBody>
      </p:sp>
      <p:sp>
        <p:nvSpPr>
          <p:cNvPr id="3" name="文本框 2"/>
          <p:cNvSpPr txBox="1"/>
          <p:nvPr/>
        </p:nvSpPr>
        <p:spPr>
          <a:xfrm>
            <a:off x="755650" y="292481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．打开两个封装库文件</a:t>
            </a:r>
            <a:endParaRPr lang="zh-CN" altLang="en-US" sz="1800">
              <a:ea typeface="黑体" panose="02010609060101010101" pitchFamily="2" charset="-122"/>
            </a:endParaRPr>
          </a:p>
        </p:txBody>
      </p:sp>
      <p:sp>
        <p:nvSpPr>
          <p:cNvPr id="4" name="文本框 3"/>
          <p:cNvSpPr txBox="1"/>
          <p:nvPr/>
        </p:nvSpPr>
        <p:spPr>
          <a:xfrm>
            <a:off x="782955" y="335724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a:t>
            </a:r>
            <a:r>
              <a:rPr lang="zh-CN" sz="1800">
                <a:ea typeface="黑体" panose="02010609060101010101" pitchFamily="2" charset="-122"/>
              </a:rPr>
              <a:t>．复制封装对象</a:t>
            </a:r>
            <a:endParaRPr lang="zh-CN" altLang="en-US" sz="1800">
              <a:ea typeface="黑体" panose="02010609060101010101" pitchFamily="2" charset="-122"/>
            </a:endParaRPr>
          </a:p>
        </p:txBody>
      </p:sp>
      <p:sp>
        <p:nvSpPr>
          <p:cNvPr id="5" name="文本框 4"/>
          <p:cNvSpPr txBox="1"/>
          <p:nvPr/>
        </p:nvSpPr>
        <p:spPr>
          <a:xfrm>
            <a:off x="755015" y="386080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3</a:t>
            </a:r>
            <a:r>
              <a:rPr lang="zh-CN" sz="1800">
                <a:latin typeface="Arial" panose="020B0604020202020204" pitchFamily="34" charset="0"/>
                <a:ea typeface="黑体" panose="02010609060101010101" pitchFamily="2" charset="-122"/>
              </a:rPr>
              <a:t>．</a:t>
            </a:r>
            <a:r>
              <a:rPr lang="zh-CN" sz="1800">
                <a:ea typeface="黑体" panose="02010609060101010101" pitchFamily="2" charset="-122"/>
              </a:rPr>
              <a:t>粘贴元器件封装</a:t>
            </a:r>
            <a:endParaRPr lang="zh-CN" altLang="en-US" sz="1800">
              <a:ea typeface="黑体" panose="0201060906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6" name="文本框 105"/>
          <p:cNvSpPr txBox="1"/>
          <p:nvPr/>
        </p:nvSpPr>
        <p:spPr>
          <a:xfrm>
            <a:off x="683260" y="119634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6.2.1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创建个人原理图</a:t>
            </a:r>
            <a:r>
              <a:rPr lang="zh-CN" sz="1800">
                <a:latin typeface="Arial" panose="020B0604020202020204" pitchFamily="34" charset="0"/>
                <a:ea typeface="黑体" panose="02010609060101010101" pitchFamily="2" charset="-122"/>
              </a:rPr>
              <a:t>的</a:t>
            </a:r>
            <a:r>
              <a:rPr lang="zh-CN" sz="1800">
                <a:ea typeface="黑体" panose="02010609060101010101" pitchFamily="2" charset="-122"/>
              </a:rPr>
              <a:t>元器件</a:t>
            </a:r>
            <a:r>
              <a:rPr lang="zh-CN" sz="1800">
                <a:latin typeface="Arial" panose="020B0604020202020204" pitchFamily="34" charset="0"/>
                <a:ea typeface="黑体" panose="02010609060101010101" pitchFamily="2" charset="-122"/>
              </a:rPr>
              <a:t>符号</a:t>
            </a:r>
            <a:r>
              <a:rPr lang="zh-CN" sz="1800">
                <a:ea typeface="黑体" panose="02010609060101010101" pitchFamily="2" charset="-122"/>
              </a:rPr>
              <a:t>库</a:t>
            </a:r>
            <a:endParaRPr lang="zh-CN" altLang="en-US" sz="1800">
              <a:ea typeface="黑体" panose="0201060906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539750" y="1762125"/>
            <a:ext cx="8384540" cy="1508760"/>
          </a:xfrm>
          <a:prstGeom prst="rect">
            <a:avLst/>
          </a:prstGeom>
        </p:spPr>
      </p:pic>
      <p:pic>
        <p:nvPicPr>
          <p:cNvPr id="-2147482040" name="图片 -2147482041"/>
          <p:cNvPicPr>
            <a:picLocks noChangeAspect="1"/>
          </p:cNvPicPr>
          <p:nvPr>
            <p:custDataLst>
              <p:tags r:id="rId4"/>
            </p:custDataLst>
          </p:nvPr>
        </p:nvPicPr>
        <p:blipFill>
          <a:blip r:embed="rId5"/>
          <a:stretch>
            <a:fillRect/>
          </a:stretch>
        </p:blipFill>
        <p:spPr>
          <a:xfrm>
            <a:off x="107950" y="3356610"/>
            <a:ext cx="5296535" cy="3335020"/>
          </a:xfrm>
          <a:prstGeom prst="rect">
            <a:avLst/>
          </a:prstGeom>
          <a:noFill/>
          <a:ln w="9525">
            <a:noFill/>
          </a:ln>
        </p:spPr>
      </p:pic>
      <p:sp>
        <p:nvSpPr>
          <p:cNvPr id="100" name="文本框 99"/>
          <p:cNvSpPr txBox="1"/>
          <p:nvPr/>
        </p:nvSpPr>
        <p:spPr>
          <a:xfrm>
            <a:off x="5652135" y="4796790"/>
            <a:ext cx="3401060" cy="368300"/>
          </a:xfrm>
          <a:prstGeom prst="rect">
            <a:avLst/>
          </a:prstGeom>
          <a:noFill/>
          <a:ln w="9525">
            <a:noFill/>
          </a:ln>
        </p:spPr>
        <p:txBody>
          <a:bodyPr wrap="square">
            <a:spAutoFit/>
          </a:bodyPr>
          <a:p>
            <a:pPr indent="255905"/>
            <a:r>
              <a:rPr lang="zh-CN" sz="1800">
                <a:ea typeface="宋体" panose="02010600030101010101" pitchFamily="2" charset="-122"/>
              </a:rPr>
              <a:t>图</a:t>
            </a:r>
            <a:r>
              <a:rPr lang="en-US" sz="1800">
                <a:latin typeface="Times New Roman" panose="02020603050405020304" pitchFamily="18" charset="0"/>
              </a:rPr>
              <a:t>6-24 </a:t>
            </a:r>
            <a:r>
              <a:rPr lang="zh-CN" sz="1800">
                <a:ea typeface="宋体" panose="02010600030101010101" pitchFamily="2" charset="-122"/>
              </a:rPr>
              <a:t>原理图库元件编辑器 </a:t>
            </a:r>
            <a:endParaRPr lang="zh-CN" altLang="en-US" sz="1800">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6" name="文本框 105"/>
          <p:cNvSpPr txBox="1"/>
          <p:nvPr/>
        </p:nvSpPr>
        <p:spPr>
          <a:xfrm>
            <a:off x="683260"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采用手工方式绘制原理图</a:t>
            </a:r>
            <a:r>
              <a:rPr lang="zh-CN" sz="1800">
                <a:latin typeface="Arial" panose="020B0604020202020204" pitchFamily="34" charset="0"/>
                <a:ea typeface="黑体" panose="02010609060101010101" pitchFamily="2" charset="-122"/>
              </a:rPr>
              <a:t>的</a:t>
            </a:r>
            <a:r>
              <a:rPr lang="zh-CN" sz="1800">
                <a:ea typeface="黑体" panose="02010609060101010101" pitchFamily="2" charset="-122"/>
              </a:rPr>
              <a:t>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755650" y="15563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．创建</a:t>
            </a:r>
            <a:r>
              <a:rPr lang="en-US" sz="1800">
                <a:latin typeface="Arial" panose="020B0604020202020204" pitchFamily="34" charset="0"/>
                <a:ea typeface="黑体" panose="02010609060101010101" pitchFamily="2" charset="-122"/>
              </a:rPr>
              <a:t>SMA-KE</a:t>
            </a:r>
            <a:r>
              <a:rPr lang="zh-CN" sz="1800">
                <a:ea typeface="黑体" panose="02010609060101010101" pitchFamily="2" charset="-122"/>
              </a:rPr>
              <a:t>元器件</a:t>
            </a:r>
            <a:endParaRPr lang="zh-CN" altLang="en-US" sz="1800">
              <a:ea typeface="黑体" panose="0201060906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611505" y="1988185"/>
            <a:ext cx="8531225" cy="40652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0" name="文本框 99"/>
          <p:cNvSpPr txBox="1"/>
          <p:nvPr/>
        </p:nvSpPr>
        <p:spPr>
          <a:xfrm>
            <a:off x="755650" y="11245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2</a:t>
            </a:r>
            <a:r>
              <a:rPr lang="zh-CN" sz="1800">
                <a:ea typeface="黑体" panose="02010609060101010101" pitchFamily="2" charset="-122"/>
              </a:rPr>
              <a:t>．修改元器件</a:t>
            </a:r>
            <a:r>
              <a:rPr lang="zh-CN" sz="1800">
                <a:latin typeface="Arial" panose="020B0604020202020204" pitchFamily="34" charset="0"/>
                <a:ea typeface="黑体" panose="02010609060101010101" pitchFamily="2" charset="-122"/>
              </a:rPr>
              <a:t>符号</a:t>
            </a:r>
            <a:r>
              <a:rPr lang="zh-CN" sz="1800">
                <a:ea typeface="黑体" panose="02010609060101010101" pitchFamily="2" charset="-122"/>
              </a:rPr>
              <a:t>编辑器的栅格</a:t>
            </a:r>
            <a:r>
              <a:rPr lang="zh-CN" sz="1800">
                <a:latin typeface="Arial" panose="020B0604020202020204" pitchFamily="34" charset="0"/>
                <a:ea typeface="黑体" panose="02010609060101010101" pitchFamily="2" charset="-122"/>
              </a:rPr>
              <a:t>属性</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755650" y="17005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3</a:t>
            </a:r>
            <a:r>
              <a:rPr lang="zh-CN" sz="1800">
                <a:ea typeface="黑体" panose="02010609060101010101" pitchFamily="2" charset="-122"/>
              </a:rPr>
              <a:t>．绘制</a:t>
            </a:r>
            <a:r>
              <a:rPr lang="en-US" sz="1800">
                <a:latin typeface="Arial" panose="020B0604020202020204" pitchFamily="34" charset="0"/>
                <a:ea typeface="黑体" panose="02010609060101010101" pitchFamily="2" charset="-122"/>
              </a:rPr>
              <a:t>SMA-KE</a:t>
            </a:r>
            <a:r>
              <a:rPr lang="zh-CN" sz="1800">
                <a:ea typeface="黑体" panose="02010609060101010101" pitchFamily="2" charset="-122"/>
              </a:rPr>
              <a:t>的图形</a:t>
            </a:r>
            <a:endParaRPr lang="zh-CN" altLang="en-US" sz="1800">
              <a:ea typeface="黑体" panose="02010609060101010101" pitchFamily="2" charset="-122"/>
            </a:endParaRPr>
          </a:p>
        </p:txBody>
      </p:sp>
      <p:sp>
        <p:nvSpPr>
          <p:cNvPr id="3" name="文本框 2"/>
          <p:cNvSpPr txBox="1"/>
          <p:nvPr/>
        </p:nvSpPr>
        <p:spPr>
          <a:xfrm>
            <a:off x="756285" y="218440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4</a:t>
            </a:r>
            <a:r>
              <a:rPr lang="zh-CN" sz="1800">
                <a:ea typeface="黑体" panose="02010609060101010101" pitchFamily="2" charset="-122"/>
              </a:rPr>
              <a:t>．放置</a:t>
            </a:r>
            <a:r>
              <a:rPr lang="en-US" sz="1800">
                <a:latin typeface="Arial" panose="020B0604020202020204" pitchFamily="34" charset="0"/>
                <a:ea typeface="黑体" panose="02010609060101010101" pitchFamily="2" charset="-122"/>
              </a:rPr>
              <a:t>SMA-KE</a:t>
            </a:r>
            <a:r>
              <a:rPr lang="zh-CN" sz="1800">
                <a:ea typeface="黑体" panose="02010609060101010101" pitchFamily="2" charset="-122"/>
              </a:rPr>
              <a:t>的引脚</a:t>
            </a:r>
            <a:endParaRPr lang="zh-CN" altLang="en-US" sz="1800">
              <a:ea typeface="黑体" panose="02010609060101010101" pitchFamily="2" charset="-122"/>
            </a:endParaRPr>
          </a:p>
        </p:txBody>
      </p:sp>
      <p:pic>
        <p:nvPicPr>
          <p:cNvPr id="-2147481994" name="图片 -2147481995"/>
          <p:cNvPicPr>
            <a:picLocks noChangeAspect="1"/>
          </p:cNvPicPr>
          <p:nvPr>
            <p:custDataLst>
              <p:tags r:id="rId2"/>
            </p:custDataLst>
          </p:nvPr>
        </p:nvPicPr>
        <p:blipFill>
          <a:blip r:embed="rId3"/>
          <a:stretch>
            <a:fillRect/>
          </a:stretch>
        </p:blipFill>
        <p:spPr>
          <a:xfrm>
            <a:off x="971550" y="2493010"/>
            <a:ext cx="5612765" cy="3889375"/>
          </a:xfrm>
          <a:prstGeom prst="rect">
            <a:avLst/>
          </a:prstGeom>
          <a:noFill/>
          <a:ln w="9525">
            <a:noFill/>
          </a:ln>
        </p:spPr>
      </p:pic>
      <p:sp>
        <p:nvSpPr>
          <p:cNvPr id="4" name="文本框 3"/>
          <p:cNvSpPr txBox="1"/>
          <p:nvPr/>
        </p:nvSpPr>
        <p:spPr>
          <a:xfrm>
            <a:off x="684530" y="638238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5</a:t>
            </a:r>
            <a:r>
              <a:rPr lang="zh-CN" sz="1800">
                <a:ea typeface="黑体" panose="02010609060101010101" pitchFamily="2" charset="-122"/>
              </a:rPr>
              <a:t>．给</a:t>
            </a:r>
            <a:r>
              <a:rPr lang="en-US" sz="1800">
                <a:latin typeface="Arial" panose="020B0604020202020204" pitchFamily="34" charset="0"/>
                <a:ea typeface="黑体" panose="02010609060101010101" pitchFamily="2" charset="-122"/>
              </a:rPr>
              <a:t>SMA-KE</a:t>
            </a:r>
            <a:r>
              <a:rPr lang="zh-CN" sz="1800">
                <a:ea typeface="黑体" panose="02010609060101010101" pitchFamily="2" charset="-122"/>
              </a:rPr>
              <a:t>元器件</a:t>
            </a:r>
            <a:r>
              <a:rPr lang="zh-CN" sz="1800">
                <a:latin typeface="Arial" panose="020B0604020202020204" pitchFamily="34" charset="0"/>
                <a:ea typeface="黑体" panose="02010609060101010101" pitchFamily="2" charset="-122"/>
              </a:rPr>
              <a:t>符号</a:t>
            </a:r>
            <a:r>
              <a:rPr lang="zh-CN" sz="1800">
                <a:ea typeface="黑体" panose="02010609060101010101" pitchFamily="2" charset="-122"/>
              </a:rPr>
              <a:t>添加封装</a:t>
            </a:r>
            <a:endParaRPr lang="zh-CN" altLang="en-US" sz="1800">
              <a:ea typeface="黑体" panose="0201060906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6.2.3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绘制包含子部件的元器件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827405" y="1556385"/>
            <a:ext cx="7803515" cy="1472565"/>
          </a:xfrm>
          <a:prstGeom prst="rect">
            <a:avLst/>
          </a:prstGeom>
          <a:noFill/>
          <a:ln w="9525">
            <a:noFill/>
          </a:ln>
        </p:spPr>
        <p:txBody>
          <a:bodyPr>
            <a:noAutofit/>
          </a:bodyPr>
          <a:p>
            <a:pPr indent="269875"/>
            <a:r>
              <a:rPr lang="zh-CN" sz="1800">
                <a:ea typeface="宋体" panose="02010600030101010101" pitchFamily="2" charset="-122"/>
              </a:rPr>
              <a:t>在一些集成电路中含有多个相同的功能单元，比如</a:t>
            </a:r>
            <a:r>
              <a:rPr lang="en-US" sz="1800">
                <a:latin typeface="Times New Roman" panose="02020603050405020304" pitchFamily="18" charset="0"/>
              </a:rPr>
              <a:t>14</a:t>
            </a:r>
            <a:r>
              <a:rPr lang="zh-CN" sz="1800">
                <a:ea typeface="宋体" panose="02010600030101010101" pitchFamily="2" charset="-122"/>
              </a:rPr>
              <a:t>只引脚</a:t>
            </a:r>
            <a:r>
              <a:rPr lang="en-US" sz="1800">
                <a:latin typeface="Times New Roman" panose="02020603050405020304" pitchFamily="18" charset="0"/>
              </a:rPr>
              <a:t>74LS00</a:t>
            </a:r>
            <a:r>
              <a:rPr lang="zh-CN" sz="1800">
                <a:ea typeface="宋体" panose="02010600030101010101" pitchFamily="2" charset="-122"/>
              </a:rPr>
              <a:t>内部含有</a:t>
            </a:r>
            <a:r>
              <a:rPr lang="en-US" sz="1800">
                <a:latin typeface="Times New Roman" panose="02020603050405020304" pitchFamily="18" charset="0"/>
              </a:rPr>
              <a:t>4</a:t>
            </a:r>
            <a:r>
              <a:rPr lang="zh-CN" sz="1800">
                <a:ea typeface="宋体" panose="02010600030101010101" pitchFamily="2" charset="-122"/>
              </a:rPr>
              <a:t>个相同的二输入与非门，其图形符号都是一致的，如图</a:t>
            </a:r>
            <a:r>
              <a:rPr lang="en-US" sz="1800">
                <a:latin typeface="Times New Roman" panose="02020603050405020304" pitchFamily="18" charset="0"/>
              </a:rPr>
              <a:t>6-34</a:t>
            </a:r>
            <a:r>
              <a:rPr lang="zh-CN" sz="1800">
                <a:ea typeface="宋体" panose="02010600030101010101" pitchFamily="2" charset="-122"/>
              </a:rPr>
              <a:t>所示。对于这样的元器件，只需设计一个基本符号，其他通过适当的设置即可完成元器件设计。下面将就</a:t>
            </a:r>
            <a:r>
              <a:rPr lang="en-US" sz="1800">
                <a:latin typeface="Times New Roman" panose="02020603050405020304" pitchFamily="18" charset="0"/>
              </a:rPr>
              <a:t>74LS00</a:t>
            </a:r>
            <a:r>
              <a:rPr lang="zh-CN" sz="1800">
                <a:ea typeface="宋体" panose="02010600030101010101" pitchFamily="2" charset="-122"/>
              </a:rPr>
              <a:t>的元器件符号制作过程，介绍包含子部件的元器件符号的制作过程。</a:t>
            </a:r>
            <a:endParaRPr lang="zh-CN" altLang="en-US" sz="1800">
              <a:ea typeface="宋体" panose="02010600030101010101" pitchFamily="2" charset="-122"/>
            </a:endParaRPr>
          </a:p>
        </p:txBody>
      </p:sp>
      <p:pic>
        <p:nvPicPr>
          <p:cNvPr id="-2147481973" name="图片 -2147481974"/>
          <p:cNvPicPr>
            <a:picLocks noChangeAspect="1"/>
          </p:cNvPicPr>
          <p:nvPr>
            <p:custDataLst>
              <p:tags r:id="rId2"/>
            </p:custDataLst>
          </p:nvPr>
        </p:nvPicPr>
        <p:blipFill>
          <a:blip r:embed="rId3"/>
          <a:stretch>
            <a:fillRect/>
          </a:stretch>
        </p:blipFill>
        <p:spPr>
          <a:xfrm>
            <a:off x="1259840" y="3213100"/>
            <a:ext cx="6837045" cy="2462530"/>
          </a:xfrm>
          <a:prstGeom prst="rect">
            <a:avLst/>
          </a:prstGeom>
          <a:noFill/>
          <a:ln w="9525">
            <a:noFill/>
          </a:ln>
        </p:spPr>
      </p:pic>
      <p:sp>
        <p:nvSpPr>
          <p:cNvPr id="3" name="文本框 2"/>
          <p:cNvSpPr txBox="1"/>
          <p:nvPr/>
        </p:nvSpPr>
        <p:spPr>
          <a:xfrm>
            <a:off x="2411730" y="5732780"/>
            <a:ext cx="5080000" cy="368300"/>
          </a:xfrm>
          <a:prstGeom prst="rect">
            <a:avLst/>
          </a:prstGeom>
          <a:noFill/>
          <a:ln w="9525">
            <a:noFill/>
          </a:ln>
        </p:spPr>
        <p:txBody>
          <a:bodyPr>
            <a:spAutoFit/>
          </a:bodyPr>
          <a:p>
            <a:pPr indent="255905"/>
            <a:r>
              <a:rPr lang="zh-CN" sz="1800">
                <a:ea typeface="宋体" panose="02010600030101010101" pitchFamily="2" charset="-122"/>
              </a:rPr>
              <a:t>图6-33 74LS00二输入与非门</a:t>
            </a:r>
            <a:endParaRPr lang="zh-CN" altLang="en-US" sz="1800">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6.2.3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绘制包含子部件的元器件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sp>
        <p:nvSpPr>
          <p:cNvPr id="2" name="文本框 1"/>
          <p:cNvSpPr txBox="1"/>
          <p:nvPr/>
        </p:nvSpPr>
        <p:spPr>
          <a:xfrm>
            <a:off x="899795" y="1475105"/>
            <a:ext cx="5080000" cy="368300"/>
          </a:xfrm>
          <a:prstGeom prst="rect">
            <a:avLst/>
          </a:prstGeom>
          <a:noFill/>
          <a:ln w="9525">
            <a:noFill/>
          </a:ln>
        </p:spPr>
        <p:txBody>
          <a:bodyPr>
            <a:spAutoFit/>
          </a:bodyPr>
          <a:p>
            <a:pPr indent="127000"/>
            <a:r>
              <a:rPr lang="zh-CN" sz="1800">
                <a:ea typeface="宋体" panose="02010600030101010101" pitchFamily="2" charset="-122"/>
              </a:rPr>
              <a:t>（</a:t>
            </a:r>
            <a:r>
              <a:rPr lang="en-US" sz="1800">
                <a:latin typeface="Times New Roman" panose="02020603050405020304" pitchFamily="18" charset="0"/>
              </a:rPr>
              <a:t>1</a:t>
            </a:r>
            <a:r>
              <a:rPr lang="zh-CN" sz="1800">
                <a:ea typeface="宋体" panose="02010600030101010101" pitchFamily="2" charset="-122"/>
              </a:rPr>
              <a:t>）打开元器件符号编辑器</a:t>
            </a:r>
            <a:endParaRPr lang="zh-CN" altLang="en-US" sz="1800">
              <a:ea typeface="宋体" panose="02010600030101010101" pitchFamily="2" charset="-122"/>
            </a:endParaRPr>
          </a:p>
        </p:txBody>
      </p:sp>
      <p:sp>
        <p:nvSpPr>
          <p:cNvPr id="3" name="文本框 2"/>
          <p:cNvSpPr txBox="1"/>
          <p:nvPr/>
        </p:nvSpPr>
        <p:spPr>
          <a:xfrm>
            <a:off x="899160" y="1866265"/>
            <a:ext cx="5080000" cy="368300"/>
          </a:xfrm>
          <a:prstGeom prst="rect">
            <a:avLst/>
          </a:prstGeom>
          <a:noFill/>
          <a:ln w="9525">
            <a:noFill/>
          </a:ln>
        </p:spPr>
        <p:txBody>
          <a:bodyPr>
            <a:spAutoFit/>
          </a:bodyPr>
          <a:p>
            <a:pPr indent="127000"/>
            <a:r>
              <a:rPr lang="zh-CN" sz="1800">
                <a:ea typeface="宋体" panose="02010600030101010101" pitchFamily="2" charset="-122"/>
              </a:rPr>
              <a:t>（</a:t>
            </a:r>
            <a:r>
              <a:rPr lang="en-US" sz="1800">
                <a:latin typeface="Times New Roman" panose="02020603050405020304" pitchFamily="18" charset="0"/>
              </a:rPr>
              <a:t>2</a:t>
            </a:r>
            <a:r>
              <a:rPr lang="zh-CN" sz="1800">
                <a:ea typeface="宋体" panose="02010600030101010101" pitchFamily="2" charset="-122"/>
              </a:rPr>
              <a:t>）新建一个元器件符号</a:t>
            </a:r>
            <a:endParaRPr lang="zh-CN" altLang="en-US" sz="1800">
              <a:ea typeface="宋体" panose="02010600030101010101" pitchFamily="2" charset="-122"/>
            </a:endParaRPr>
          </a:p>
        </p:txBody>
      </p:sp>
      <p:pic>
        <p:nvPicPr>
          <p:cNvPr id="5" name="图片 4"/>
          <p:cNvPicPr>
            <a:picLocks noChangeAspect="1"/>
          </p:cNvPicPr>
          <p:nvPr>
            <p:custDataLst>
              <p:tags r:id="rId2"/>
            </p:custDataLst>
          </p:nvPr>
        </p:nvPicPr>
        <p:blipFill>
          <a:blip r:embed="rId3"/>
          <a:stretch>
            <a:fillRect/>
          </a:stretch>
        </p:blipFill>
        <p:spPr>
          <a:xfrm>
            <a:off x="683260" y="2234565"/>
            <a:ext cx="8214995" cy="155067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755650" y="3785235"/>
            <a:ext cx="2346960" cy="112014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3102610" y="3816985"/>
            <a:ext cx="2858135" cy="2954655"/>
          </a:xfrm>
          <a:prstGeom prst="rect">
            <a:avLst/>
          </a:prstGeom>
        </p:spPr>
      </p:pic>
      <p:pic>
        <p:nvPicPr>
          <p:cNvPr id="8" name="图片 7"/>
          <p:cNvPicPr>
            <a:picLocks noChangeAspect="1"/>
          </p:cNvPicPr>
          <p:nvPr>
            <p:custDataLst>
              <p:tags r:id="rId8"/>
            </p:custDataLst>
          </p:nvPr>
        </p:nvPicPr>
        <p:blipFill>
          <a:blip r:embed="rId9"/>
          <a:stretch>
            <a:fillRect/>
          </a:stretch>
        </p:blipFill>
        <p:spPr>
          <a:xfrm>
            <a:off x="5988685" y="3809365"/>
            <a:ext cx="3042920" cy="31762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1" name="标题 142337"/>
          <p:cNvSpPr>
            <a:spLocks noGrp="1"/>
          </p:cNvSpPr>
          <p:nvPr>
            <p:ph type="title"/>
          </p:nvPr>
        </p:nvSpPr>
        <p:spPr/>
        <p:txBody>
          <a:bodyPr anchor="ctr" anchorCtr="0"/>
          <a:p>
            <a:r>
              <a:rPr lang="zh-CN" altLang="en-US" b="1" dirty="0">
                <a:ea typeface="黑体" panose="02010609060101010101" pitchFamily="2" charset="-122"/>
              </a:rPr>
              <a:t>内容导航</a:t>
            </a:r>
            <a:endParaRPr lang="zh-CN" altLang="en-US" b="1" dirty="0">
              <a:ea typeface="黑体" panose="02010609060101010101" pitchFamily="2" charset="-122"/>
            </a:endParaRPr>
          </a:p>
        </p:txBody>
      </p:sp>
      <p:graphicFrame>
        <p:nvGraphicFramePr>
          <p:cNvPr id="3" name="表格 2"/>
          <p:cNvGraphicFramePr/>
          <p:nvPr>
            <p:custDataLst>
              <p:tags r:id="rId1"/>
            </p:custDataLst>
          </p:nvPr>
        </p:nvGraphicFramePr>
        <p:xfrm>
          <a:off x="611505" y="998855"/>
          <a:ext cx="8231505" cy="5536565"/>
        </p:xfrm>
        <a:graphic>
          <a:graphicData uri="http://schemas.openxmlformats.org/drawingml/2006/table">
            <a:tbl>
              <a:tblPr/>
              <a:tblGrid>
                <a:gridCol w="2065020"/>
                <a:gridCol w="6166485"/>
              </a:tblGrid>
              <a:tr h="130111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目标设置</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just">
                        <a:buNone/>
                      </a:pPr>
                      <a:r>
                        <a:rPr lang="en-US" sz="2400">
                          <a:latin typeface="Times New Roman" panose="02020603050405020304" pitchFamily="18" charset="0"/>
                          <a:cs typeface="Times New Roman" panose="02020603050405020304" pitchFamily="18" charset="0"/>
                        </a:rPr>
                        <a:t>具备特殊元器件的原理图</a:t>
                      </a:r>
                      <a:r>
                        <a:rPr lang="en-US" sz="2400">
                          <a:latin typeface="宋体" panose="02010600030101010101" pitchFamily="2" charset="-122"/>
                          <a:ea typeface="宋体" panose="02010600030101010101" pitchFamily="2" charset="-122"/>
                          <a:cs typeface="宋体" panose="02010600030101010101" pitchFamily="2" charset="-122"/>
                        </a:rPr>
                        <a:t>的元器件符号</a:t>
                      </a:r>
                      <a:r>
                        <a:rPr lang="en-US" sz="2400">
                          <a:latin typeface="Times New Roman" panose="02020603050405020304" pitchFamily="18" charset="0"/>
                          <a:cs typeface="Times New Roman" panose="02020603050405020304" pitchFamily="18" charset="0"/>
                        </a:rPr>
                        <a:t>设计能力和封装设计能力</a:t>
                      </a:r>
                      <a:r>
                        <a:rPr lang="en-US" sz="2400">
                          <a:latin typeface="宋体" panose="02010600030101010101" pitchFamily="2" charset="-122"/>
                          <a:ea typeface="宋体" panose="02010600030101010101" pitchFamily="2" charset="-122"/>
                          <a:cs typeface="宋体" panose="02010600030101010101" pitchFamily="2" charset="-122"/>
                        </a:rPr>
                        <a:t>，</a:t>
                      </a:r>
                      <a:r>
                        <a:rPr lang="en-US" sz="2400">
                          <a:latin typeface="Times New Roman" panose="02020603050405020304" pitchFamily="18" charset="0"/>
                          <a:cs typeface="Times New Roman" panose="02020603050405020304" pitchFamily="18" charset="0"/>
                        </a:rPr>
                        <a:t>能构建元器件封装库、原理图</a:t>
                      </a:r>
                      <a:r>
                        <a:rPr lang="en-US" sz="2400">
                          <a:latin typeface="宋体" panose="02010600030101010101" pitchFamily="2" charset="-122"/>
                          <a:ea typeface="宋体" panose="02010600030101010101" pitchFamily="2" charset="-122"/>
                          <a:cs typeface="宋体" panose="02010600030101010101" pitchFamily="2" charset="-122"/>
                        </a:rPr>
                        <a:t>的元器件符号</a:t>
                      </a:r>
                      <a:r>
                        <a:rPr lang="en-US" sz="2400">
                          <a:latin typeface="Times New Roman" panose="02020603050405020304" pitchFamily="18" charset="0"/>
                          <a:cs typeface="Times New Roman" panose="02020603050405020304" pitchFamily="18" charset="0"/>
                        </a:rPr>
                        <a:t>库和个人集成元器件库</a:t>
                      </a:r>
                      <a:endParaRPr lang="en-US" altLang="en-US" sz="24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8874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内容设置</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just">
                        <a:buNone/>
                      </a:pPr>
                      <a:r>
                        <a:rPr lang="en-US" sz="2400">
                          <a:latin typeface="Times New Roman" panose="02020603050405020304" pitchFamily="18" charset="0"/>
                          <a:cs typeface="Times New Roman" panose="02020603050405020304" pitchFamily="18" charset="0"/>
                        </a:rPr>
                        <a:t>基于AD20的元器件</a:t>
                      </a:r>
                      <a:r>
                        <a:rPr lang="en-US" sz="2400">
                          <a:latin typeface="宋体" panose="02010600030101010101" pitchFamily="2" charset="-122"/>
                          <a:ea typeface="宋体" panose="02010600030101010101" pitchFamily="2" charset="-122"/>
                          <a:cs typeface="宋体" panose="02010600030101010101" pitchFamily="2" charset="-122"/>
                        </a:rPr>
                        <a:t>封装</a:t>
                      </a:r>
                      <a:r>
                        <a:rPr lang="en-US" sz="2400">
                          <a:latin typeface="Times New Roman" panose="02020603050405020304" pitchFamily="18" charset="0"/>
                          <a:cs typeface="Times New Roman" panose="02020603050405020304" pitchFamily="18" charset="0"/>
                        </a:rPr>
                        <a:t>设计，建立个人元器件封装库；基于AD20的</a:t>
                      </a:r>
                      <a:r>
                        <a:rPr lang="en-US" sz="2400">
                          <a:latin typeface="宋体" panose="02010600030101010101" pitchFamily="2" charset="-122"/>
                          <a:ea typeface="宋体" panose="02010600030101010101" pitchFamily="2" charset="-122"/>
                          <a:cs typeface="宋体" panose="02010600030101010101" pitchFamily="2" charset="-122"/>
                        </a:rPr>
                        <a:t>元器件符号</a:t>
                      </a:r>
                      <a:r>
                        <a:rPr lang="en-US" sz="2400">
                          <a:latin typeface="Times New Roman" panose="02020603050405020304" pitchFamily="18" charset="0"/>
                          <a:cs typeface="Times New Roman" panose="02020603050405020304" pitchFamily="18" charset="0"/>
                        </a:rPr>
                        <a:t>设计，建立个人原理图</a:t>
                      </a:r>
                      <a:r>
                        <a:rPr lang="en-US" sz="2400">
                          <a:latin typeface="宋体" panose="02010600030101010101" pitchFamily="2" charset="-122"/>
                          <a:ea typeface="宋体" panose="02010600030101010101" pitchFamily="2" charset="-122"/>
                          <a:cs typeface="宋体" panose="02010600030101010101" pitchFamily="2" charset="-122"/>
                        </a:rPr>
                        <a:t>的</a:t>
                      </a:r>
                      <a:r>
                        <a:rPr lang="en-US" sz="2400">
                          <a:latin typeface="Times New Roman" panose="02020603050405020304" pitchFamily="18" charset="0"/>
                          <a:cs typeface="Times New Roman" panose="02020603050405020304" pitchFamily="18" charset="0"/>
                        </a:rPr>
                        <a:t>元器件</a:t>
                      </a:r>
                      <a:r>
                        <a:rPr lang="en-US" sz="2400">
                          <a:latin typeface="宋体" panose="02010600030101010101" pitchFamily="2" charset="-122"/>
                          <a:ea typeface="宋体" panose="02010600030101010101" pitchFamily="2" charset="-122"/>
                          <a:cs typeface="宋体" panose="02010600030101010101" pitchFamily="2" charset="-122"/>
                        </a:rPr>
                        <a:t>符号</a:t>
                      </a:r>
                      <a:r>
                        <a:rPr lang="en-US" sz="2400">
                          <a:latin typeface="Times New Roman" panose="02020603050405020304" pitchFamily="18" charset="0"/>
                          <a:cs typeface="Times New Roman" panose="02020603050405020304" pitchFamily="18" charset="0"/>
                        </a:rPr>
                        <a:t>库；基于AD20的元器件封装</a:t>
                      </a:r>
                      <a:r>
                        <a:rPr lang="en-US" sz="2400">
                          <a:latin typeface="宋体" panose="02010600030101010101" pitchFamily="2" charset="-122"/>
                          <a:ea typeface="宋体" panose="02010600030101010101" pitchFamily="2" charset="-122"/>
                          <a:cs typeface="宋体" panose="02010600030101010101" pitchFamily="2" charset="-122"/>
                        </a:rPr>
                        <a:t>及元器件符号</a:t>
                      </a:r>
                      <a:r>
                        <a:rPr lang="en-US" sz="2400">
                          <a:latin typeface="Times New Roman" panose="02020603050405020304" pitchFamily="18" charset="0"/>
                          <a:cs typeface="Times New Roman" panose="02020603050405020304" pitchFamily="18" charset="0"/>
                        </a:rPr>
                        <a:t>设计，建立个人集成元器件库</a:t>
                      </a:r>
                      <a:endParaRPr lang="en-US" altLang="en-US" sz="24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2646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能力培养</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just">
                        <a:buNone/>
                      </a:pPr>
                      <a:r>
                        <a:rPr lang="en-US" sz="2400">
                          <a:latin typeface="宋体" panose="02010600030101010101" pitchFamily="2" charset="-122"/>
                          <a:ea typeface="宋体" panose="02010600030101010101" pitchFamily="2" charset="-122"/>
                          <a:cs typeface="宋体" panose="02010600030101010101" pitchFamily="2" charset="-122"/>
                        </a:rPr>
                        <a:t>具备</a:t>
                      </a:r>
                      <a:r>
                        <a:rPr lang="en-US" sz="2400">
                          <a:latin typeface="Times New Roman" panose="02020603050405020304" pitchFamily="18" charset="0"/>
                          <a:cs typeface="Times New Roman" panose="02020603050405020304" pitchFamily="18" charset="0"/>
                        </a:rPr>
                        <a:t>使用现代工具能力（工程教育认证12条标准的第5条）</a:t>
                      </a:r>
                      <a:endParaRPr lang="en-US" altLang="en-US" sz="24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379855">
                <a:tc>
                  <a:txBody>
                    <a:bodyPr/>
                    <a:p>
                      <a:pPr algn="ctr">
                        <a:buNone/>
                      </a:pPr>
                      <a:r>
                        <a:rPr lang="en-US" sz="2800">
                          <a:solidFill>
                            <a:srgbClr val="0000FF"/>
                          </a:solidFill>
                          <a:latin typeface="Times New Roman" panose="02020603050405020304" pitchFamily="18" charset="0"/>
                          <a:cs typeface="Times New Roman" panose="02020603050405020304" pitchFamily="18" charset="0"/>
                        </a:rPr>
                        <a:t>本章特色</a:t>
                      </a:r>
                      <a:endParaRPr lang="en-US" altLang="en-US" sz="280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just">
                        <a:buNone/>
                      </a:pPr>
                      <a:r>
                        <a:rPr lang="en-US" sz="2400">
                          <a:latin typeface="Times New Roman" panose="02020603050405020304" pitchFamily="18" charset="0"/>
                          <a:cs typeface="Times New Roman" panose="02020603050405020304" pitchFamily="18" charset="0"/>
                        </a:rPr>
                        <a:t>解决初学者对特殊元器件的封装和原理图</a:t>
                      </a:r>
                      <a:r>
                        <a:rPr lang="en-US" sz="2400">
                          <a:latin typeface="宋体" panose="02010600030101010101" pitchFamily="2" charset="-122"/>
                          <a:ea typeface="宋体" panose="02010600030101010101" pitchFamily="2" charset="-122"/>
                          <a:cs typeface="宋体" panose="02010600030101010101" pitchFamily="2" charset="-122"/>
                        </a:rPr>
                        <a:t>的</a:t>
                      </a:r>
                      <a:r>
                        <a:rPr lang="en-US" sz="2400">
                          <a:latin typeface="Times New Roman" panose="02020603050405020304" pitchFamily="18" charset="0"/>
                          <a:cs typeface="Times New Roman" panose="02020603050405020304" pitchFamily="18" charset="0"/>
                        </a:rPr>
                        <a:t>元器件</a:t>
                      </a:r>
                      <a:r>
                        <a:rPr lang="en-US" sz="2400">
                          <a:latin typeface="宋体" panose="02010600030101010101" pitchFamily="2" charset="-122"/>
                          <a:ea typeface="宋体" panose="02010600030101010101" pitchFamily="2" charset="-122"/>
                          <a:cs typeface="宋体" panose="02010600030101010101" pitchFamily="2" charset="-122"/>
                        </a:rPr>
                        <a:t>符号</a:t>
                      </a:r>
                      <a:r>
                        <a:rPr lang="en-US" sz="2400">
                          <a:latin typeface="Times New Roman" panose="02020603050405020304" pitchFamily="18" charset="0"/>
                          <a:cs typeface="Times New Roman" panose="02020603050405020304" pitchFamily="18" charset="0"/>
                        </a:rPr>
                        <a:t>制作问题</a:t>
                      </a:r>
                      <a:endParaRPr lang="en-US" altLang="en-US" sz="240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6.2.3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绘制包含子部件的元器件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683260" y="1412875"/>
            <a:ext cx="7125970" cy="54832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0" name="文本框 99"/>
          <p:cNvSpPr txBox="1"/>
          <p:nvPr/>
        </p:nvSpPr>
        <p:spPr>
          <a:xfrm>
            <a:off x="611505" y="98044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6.2.3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绘制包含子部件的元器件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1043305" y="1268730"/>
            <a:ext cx="6416040" cy="56540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6.2.3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绘制包含子部件的元器件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622300" y="1556385"/>
            <a:ext cx="8524875" cy="247015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2915920" y="4149090"/>
            <a:ext cx="3467100" cy="26060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4" name="文本框 3"/>
          <p:cNvSpPr txBox="1"/>
          <p:nvPr/>
        </p:nvSpPr>
        <p:spPr>
          <a:xfrm>
            <a:off x="755650" y="998855"/>
            <a:ext cx="5661660" cy="368300"/>
          </a:xfrm>
          <a:prstGeom prst="rect">
            <a:avLst/>
          </a:prstGeom>
          <a:noFill/>
          <a:ln w="9525">
            <a:noFill/>
          </a:ln>
        </p:spPr>
        <p:txBody>
          <a:bodyPr wrap="square">
            <a:spAutoFit/>
          </a:bodyPr>
          <a:p>
            <a:pPr indent="269875"/>
            <a:r>
              <a:rPr lang="en-US" sz="1800">
                <a:latin typeface="Arial" panose="020B0604020202020204" pitchFamily="34" charset="0"/>
                <a:ea typeface="黑体" panose="02010609060101010101" pitchFamily="2" charset="-122"/>
              </a:rPr>
              <a:t>6.2.4</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采用元器件符号设计向导设计元器件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sp>
        <p:nvSpPr>
          <p:cNvPr id="5" name="文本框 4"/>
          <p:cNvSpPr txBox="1"/>
          <p:nvPr/>
        </p:nvSpPr>
        <p:spPr>
          <a:xfrm>
            <a:off x="944880" y="1520190"/>
            <a:ext cx="7955280" cy="1577340"/>
          </a:xfrm>
          <a:prstGeom prst="rect">
            <a:avLst/>
          </a:prstGeom>
          <a:noFill/>
          <a:ln w="9525">
            <a:noFill/>
          </a:ln>
        </p:spPr>
        <p:txBody>
          <a:bodyPr>
            <a:noAutofit/>
          </a:bodyPr>
          <a:p>
            <a:pPr indent="269875" algn="just"/>
            <a:r>
              <a:rPr lang="zh-CN" sz="1800">
                <a:ea typeface="宋体" panose="02010600030101010101" pitchFamily="2" charset="-122"/>
              </a:rPr>
              <a:t>在元器件符号的设计中可以采用</a:t>
            </a:r>
            <a:r>
              <a:rPr lang="en-US" sz="1800">
                <a:latin typeface="Times New Roman" panose="02020603050405020304" pitchFamily="18" charset="0"/>
              </a:rPr>
              <a:t>Altium Designer</a:t>
            </a:r>
            <a:r>
              <a:rPr lang="zh-CN" sz="1800">
                <a:ea typeface="宋体" panose="02010600030101010101" pitchFamily="2" charset="-122"/>
              </a:rPr>
              <a:t>软件的元器件符号设计向导</a:t>
            </a:r>
            <a:r>
              <a:rPr lang="en-US" sz="1800">
                <a:latin typeface="Times New Roman" panose="02020603050405020304" pitchFamily="18" charset="0"/>
              </a:rPr>
              <a:t>Symbol Wizard</a:t>
            </a:r>
            <a:r>
              <a:rPr lang="zh-CN" sz="1800">
                <a:ea typeface="宋体" panose="02010600030101010101" pitchFamily="2" charset="-122"/>
              </a:rPr>
              <a:t>设计元器件符号。使用</a:t>
            </a:r>
            <a:r>
              <a:rPr lang="en-US" sz="1800">
                <a:latin typeface="Times New Roman" panose="02020603050405020304" pitchFamily="18" charset="0"/>
              </a:rPr>
              <a:t>Symbol Wizard</a:t>
            </a:r>
            <a:r>
              <a:rPr lang="zh-CN" sz="1800">
                <a:ea typeface="宋体" panose="02010600030101010101" pitchFamily="2" charset="-122"/>
              </a:rPr>
              <a:t>工具可以实现</a:t>
            </a:r>
            <a:r>
              <a:rPr lang="en-US" sz="1800">
                <a:latin typeface="Times New Roman" panose="02020603050405020304" pitchFamily="18" charset="0"/>
              </a:rPr>
              <a:t>Dual in-line</a:t>
            </a:r>
            <a:r>
              <a:rPr lang="zh-CN" sz="1800">
                <a:ea typeface="宋体" panose="02010600030101010101" pitchFamily="2" charset="-122"/>
              </a:rPr>
              <a:t>（双列通孔式）、</a:t>
            </a:r>
            <a:r>
              <a:rPr lang="en-US" sz="1800">
                <a:latin typeface="Times New Roman" panose="02020603050405020304" pitchFamily="18" charset="0"/>
              </a:rPr>
              <a:t>Quad side</a:t>
            </a:r>
            <a:r>
              <a:rPr lang="zh-CN" sz="1800">
                <a:ea typeface="宋体" panose="02010600030101010101" pitchFamily="2" charset="-122"/>
              </a:rPr>
              <a:t>（四边形）、</a:t>
            </a:r>
            <a:r>
              <a:rPr lang="en-US" sz="1800">
                <a:latin typeface="Times New Roman" panose="02020603050405020304" pitchFamily="18" charset="0"/>
              </a:rPr>
              <a:t>Connector zig-zag</a:t>
            </a:r>
            <a:r>
              <a:rPr lang="zh-CN" sz="1800">
                <a:ea typeface="宋体" panose="02010600030101010101" pitchFamily="2" charset="-122"/>
              </a:rPr>
              <a:t>（锯齿形连接器）、</a:t>
            </a:r>
            <a:r>
              <a:rPr lang="en-US" sz="1800">
                <a:latin typeface="Times New Roman" panose="02020603050405020304" pitchFamily="18" charset="0"/>
              </a:rPr>
              <a:t>Connector</a:t>
            </a:r>
            <a:r>
              <a:rPr lang="zh-CN" sz="1800">
                <a:ea typeface="宋体" panose="02010600030101010101" pitchFamily="2" charset="-122"/>
              </a:rPr>
              <a:t>（连接器）、</a:t>
            </a:r>
            <a:r>
              <a:rPr lang="en-US" sz="1800">
                <a:latin typeface="Times New Roman" panose="02020603050405020304" pitchFamily="18" charset="0"/>
              </a:rPr>
              <a:t>Single in-line</a:t>
            </a:r>
            <a:r>
              <a:rPr lang="zh-CN" sz="1800">
                <a:ea typeface="宋体" panose="02010600030101010101" pitchFamily="2" charset="-122"/>
              </a:rPr>
              <a:t>（单列通孔式）和</a:t>
            </a:r>
            <a:r>
              <a:rPr lang="en-US" sz="1800">
                <a:latin typeface="Times New Roman" panose="02020603050405020304" pitchFamily="18" charset="0"/>
              </a:rPr>
              <a:t>Manual</a:t>
            </a:r>
            <a:r>
              <a:rPr lang="zh-CN" sz="1800">
                <a:ea typeface="宋体" panose="02010600030101010101" pitchFamily="2" charset="-122"/>
              </a:rPr>
              <a:t>（手工）这</a:t>
            </a:r>
            <a:r>
              <a:rPr lang="en-US" sz="1800">
                <a:latin typeface="Times New Roman" panose="02020603050405020304" pitchFamily="18" charset="0"/>
              </a:rPr>
              <a:t>6</a:t>
            </a:r>
            <a:r>
              <a:rPr lang="zh-CN" sz="1800">
                <a:ea typeface="宋体" panose="02010600030101010101" pitchFamily="2" charset="-122"/>
              </a:rPr>
              <a:t>种模式的元器件符号。要求利用向导方式设计如图</a:t>
            </a:r>
            <a:r>
              <a:rPr lang="en-US" altLang="zh-CN" sz="1800">
                <a:ea typeface="宋体" panose="02010600030101010101" pitchFamily="2" charset="-122"/>
              </a:rPr>
              <a:t>6-45</a:t>
            </a:r>
            <a:r>
              <a:rPr lang="zh-CN" altLang="en-US" sz="1800">
                <a:ea typeface="宋体" panose="02010600030101010101" pitchFamily="2" charset="-122"/>
              </a:rPr>
              <a:t>所示的元件符号。</a:t>
            </a:r>
            <a:endParaRPr lang="zh-CN" altLang="en-US" sz="1800">
              <a:ea typeface="宋体" panose="02010600030101010101" pitchFamily="2" charset="-122"/>
            </a:endParaRPr>
          </a:p>
        </p:txBody>
      </p:sp>
      <p:pic>
        <p:nvPicPr>
          <p:cNvPr id="6" name="图片 5"/>
          <p:cNvPicPr>
            <a:picLocks noChangeAspect="1"/>
          </p:cNvPicPr>
          <p:nvPr>
            <p:custDataLst>
              <p:tags r:id="rId2"/>
            </p:custDataLst>
          </p:nvPr>
        </p:nvPicPr>
        <p:blipFill>
          <a:blip r:embed="rId3"/>
          <a:stretch>
            <a:fillRect/>
          </a:stretch>
        </p:blipFill>
        <p:spPr>
          <a:xfrm>
            <a:off x="2555875" y="3068955"/>
            <a:ext cx="4265930" cy="29311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4" name="文本框 3"/>
          <p:cNvSpPr txBox="1"/>
          <p:nvPr/>
        </p:nvSpPr>
        <p:spPr>
          <a:xfrm>
            <a:off x="755650" y="998855"/>
            <a:ext cx="5661660" cy="368300"/>
          </a:xfrm>
          <a:prstGeom prst="rect">
            <a:avLst/>
          </a:prstGeom>
          <a:noFill/>
          <a:ln w="9525">
            <a:noFill/>
          </a:ln>
        </p:spPr>
        <p:txBody>
          <a:bodyPr wrap="square">
            <a:spAutoFit/>
          </a:bodyPr>
          <a:p>
            <a:pPr indent="269875"/>
            <a:r>
              <a:rPr lang="en-US" sz="1800">
                <a:latin typeface="Arial" panose="020B0604020202020204" pitchFamily="34" charset="0"/>
                <a:ea typeface="黑体" panose="02010609060101010101" pitchFamily="2" charset="-122"/>
              </a:rPr>
              <a:t>6.2.4</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采用元器件符号设计向导设计元器件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683260" y="1484630"/>
            <a:ext cx="8480425" cy="91440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755650" y="2516505"/>
            <a:ext cx="5980430" cy="41694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4" name="文本框 3"/>
          <p:cNvSpPr txBox="1"/>
          <p:nvPr/>
        </p:nvSpPr>
        <p:spPr>
          <a:xfrm>
            <a:off x="755650" y="998855"/>
            <a:ext cx="5661660" cy="368300"/>
          </a:xfrm>
          <a:prstGeom prst="rect">
            <a:avLst/>
          </a:prstGeom>
          <a:noFill/>
          <a:ln w="9525">
            <a:noFill/>
          </a:ln>
        </p:spPr>
        <p:txBody>
          <a:bodyPr wrap="square">
            <a:spAutoFit/>
          </a:bodyPr>
          <a:p>
            <a:pPr indent="269875"/>
            <a:r>
              <a:rPr lang="en-US" sz="1800">
                <a:latin typeface="Arial" panose="020B0604020202020204" pitchFamily="34" charset="0"/>
                <a:ea typeface="黑体" panose="02010609060101010101" pitchFamily="2" charset="-122"/>
              </a:rPr>
              <a:t>6.2.4</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采用元器件符号设计向导设计元器件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pic>
        <p:nvPicPr>
          <p:cNvPr id="-2147481875" name="图片 -2147481876"/>
          <p:cNvPicPr>
            <a:picLocks noChangeAspect="1"/>
          </p:cNvPicPr>
          <p:nvPr>
            <p:custDataLst>
              <p:tags r:id="rId2"/>
            </p:custDataLst>
          </p:nvPr>
        </p:nvPicPr>
        <p:blipFill>
          <a:blip r:embed="rId3"/>
          <a:stretch>
            <a:fillRect/>
          </a:stretch>
        </p:blipFill>
        <p:spPr>
          <a:xfrm>
            <a:off x="866775" y="1412875"/>
            <a:ext cx="7339330" cy="5079365"/>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6.2  创建原理图的元器件符号库及原理图的元器件符号制作</a:t>
            </a:r>
            <a:endParaRPr lang="zh-CN" altLang="en-US" sz="3600" b="1" dirty="0">
              <a:ea typeface="黑体" panose="02010609060101010101" pitchFamily="2" charset="-122"/>
            </a:endParaRPr>
          </a:p>
        </p:txBody>
      </p:sp>
      <p:sp>
        <p:nvSpPr>
          <p:cNvPr id="4" name="文本框 3"/>
          <p:cNvSpPr txBox="1"/>
          <p:nvPr/>
        </p:nvSpPr>
        <p:spPr>
          <a:xfrm>
            <a:off x="755650" y="998855"/>
            <a:ext cx="5661660" cy="368300"/>
          </a:xfrm>
          <a:prstGeom prst="rect">
            <a:avLst/>
          </a:prstGeom>
          <a:noFill/>
          <a:ln w="9525">
            <a:noFill/>
          </a:ln>
        </p:spPr>
        <p:txBody>
          <a:bodyPr wrap="square">
            <a:spAutoFit/>
          </a:bodyPr>
          <a:p>
            <a:pPr indent="269875"/>
            <a:r>
              <a:rPr sz="1800">
                <a:latin typeface="Arial" panose="020B0604020202020204" pitchFamily="34" charset="0"/>
                <a:ea typeface="黑体" panose="02010609060101010101" pitchFamily="2" charset="-122"/>
              </a:rPr>
              <a:t>6.2.5  从其他元器件符号库中复制元器件符号</a:t>
            </a:r>
            <a:endParaRPr sz="1800">
              <a:latin typeface="Arial" panose="020B0604020202020204" pitchFamily="34" charset="0"/>
              <a:ea typeface="黑体" panose="02010609060101010101" pitchFamily="2" charset="-122"/>
            </a:endParaRPr>
          </a:p>
        </p:txBody>
      </p:sp>
      <p:sp>
        <p:nvSpPr>
          <p:cNvPr id="100" name="文本框 99"/>
          <p:cNvSpPr txBox="1"/>
          <p:nvPr/>
        </p:nvSpPr>
        <p:spPr>
          <a:xfrm>
            <a:off x="827405" y="1367155"/>
            <a:ext cx="8225155" cy="1029335"/>
          </a:xfrm>
          <a:prstGeom prst="rect">
            <a:avLst/>
          </a:prstGeom>
          <a:noFill/>
          <a:ln w="9525">
            <a:noFill/>
          </a:ln>
        </p:spPr>
        <p:txBody>
          <a:bodyPr>
            <a:noAutofit/>
          </a:bodyPr>
          <a:p>
            <a:pPr indent="269875" algn="just"/>
            <a:r>
              <a:rPr lang="zh-CN" sz="1800">
                <a:ea typeface="宋体" panose="02010600030101010101" pitchFamily="2" charset="-122"/>
              </a:rPr>
              <a:t>从其他元器件符号库中复制元器件符号到新的元器件符号库的操作方法和前面封装元器件的复制方法一样。下面将以复制</a:t>
            </a:r>
            <a:r>
              <a:rPr lang="en-US" sz="1800">
                <a:latin typeface="Times New Roman" panose="02020603050405020304" pitchFamily="18" charset="0"/>
              </a:rPr>
              <a:t>Miscellaneous Devices.IntLib</a:t>
            </a:r>
            <a:r>
              <a:rPr lang="zh-CN" sz="1800">
                <a:ea typeface="宋体" panose="02010600030101010101" pitchFamily="2" charset="-122"/>
              </a:rPr>
              <a:t>中的元器件符号为例，介绍从其他元器件符号库中复制元器件符号的方法，操作步骤如下。</a:t>
            </a:r>
            <a:endParaRPr lang="zh-CN" altLang="en-US" sz="1800">
              <a:ea typeface="宋体" panose="02010600030101010101" pitchFamily="2" charset="-122"/>
            </a:endParaRPr>
          </a:p>
        </p:txBody>
      </p:sp>
      <p:sp>
        <p:nvSpPr>
          <p:cNvPr id="2" name="文本框 1"/>
          <p:cNvSpPr txBox="1"/>
          <p:nvPr/>
        </p:nvSpPr>
        <p:spPr>
          <a:xfrm>
            <a:off x="683260" y="2396490"/>
            <a:ext cx="5080000" cy="368300"/>
          </a:xfrm>
          <a:prstGeom prst="rect">
            <a:avLst/>
          </a:prstGeom>
          <a:noFill/>
          <a:ln w="9525">
            <a:noFill/>
          </a:ln>
        </p:spPr>
        <p:txBody>
          <a:bodyPr>
            <a:spAutoFit/>
          </a:bodyPr>
          <a:p>
            <a:pPr indent="127000"/>
            <a:r>
              <a:rPr lang="zh-CN" sz="1800">
                <a:ea typeface="宋体" panose="02010600030101010101" pitchFamily="2" charset="-122"/>
              </a:rPr>
              <a:t>（</a:t>
            </a:r>
            <a:r>
              <a:rPr lang="en-US" sz="1800">
                <a:latin typeface="Times New Roman" panose="02020603050405020304" pitchFamily="18" charset="0"/>
              </a:rPr>
              <a:t>1</a:t>
            </a:r>
            <a:r>
              <a:rPr lang="zh-CN" sz="1800">
                <a:ea typeface="宋体" panose="02010600030101010101" pitchFamily="2" charset="-122"/>
              </a:rPr>
              <a:t>）打开两个元器件符号库文件</a:t>
            </a:r>
            <a:endParaRPr lang="zh-CN" altLang="en-US" sz="1800">
              <a:ea typeface="宋体" panose="02010600030101010101" pitchFamily="2" charset="-122"/>
            </a:endParaRPr>
          </a:p>
        </p:txBody>
      </p:sp>
      <p:sp>
        <p:nvSpPr>
          <p:cNvPr id="3" name="文本框 2"/>
          <p:cNvSpPr txBox="1"/>
          <p:nvPr/>
        </p:nvSpPr>
        <p:spPr>
          <a:xfrm>
            <a:off x="683895" y="2764790"/>
            <a:ext cx="5080000" cy="368300"/>
          </a:xfrm>
          <a:prstGeom prst="rect">
            <a:avLst/>
          </a:prstGeom>
          <a:noFill/>
          <a:ln w="9525">
            <a:noFill/>
          </a:ln>
        </p:spPr>
        <p:txBody>
          <a:bodyPr>
            <a:spAutoFit/>
          </a:bodyPr>
          <a:p>
            <a:pPr indent="127000"/>
            <a:r>
              <a:rPr lang="zh-CN" sz="1800">
                <a:ea typeface="宋体" panose="02010600030101010101" pitchFamily="2" charset="-122"/>
              </a:rPr>
              <a:t>（</a:t>
            </a:r>
            <a:r>
              <a:rPr lang="en-US" sz="1800">
                <a:latin typeface="Times New Roman" panose="02020603050405020304" pitchFamily="18" charset="0"/>
              </a:rPr>
              <a:t>2</a:t>
            </a:r>
            <a:r>
              <a:rPr lang="zh-CN" sz="1800">
                <a:ea typeface="宋体" panose="02010600030101010101" pitchFamily="2" charset="-122"/>
              </a:rPr>
              <a:t>）复制元器件符号</a:t>
            </a:r>
            <a:endParaRPr lang="zh-CN" altLang="en-US" sz="1800">
              <a:ea typeface="宋体" panose="02010600030101010101" pitchFamily="2" charset="-122"/>
            </a:endParaRPr>
          </a:p>
        </p:txBody>
      </p:sp>
      <p:sp>
        <p:nvSpPr>
          <p:cNvPr id="5" name="文本框 4"/>
          <p:cNvSpPr txBox="1"/>
          <p:nvPr/>
        </p:nvSpPr>
        <p:spPr>
          <a:xfrm>
            <a:off x="683260" y="3068955"/>
            <a:ext cx="5080000" cy="368300"/>
          </a:xfrm>
          <a:prstGeom prst="rect">
            <a:avLst/>
          </a:prstGeom>
          <a:noFill/>
          <a:ln w="9525">
            <a:noFill/>
          </a:ln>
        </p:spPr>
        <p:txBody>
          <a:bodyPr>
            <a:spAutoFit/>
          </a:bodyPr>
          <a:p>
            <a:pPr indent="127000"/>
            <a:r>
              <a:rPr lang="zh-CN" sz="1800">
                <a:ea typeface="宋体" panose="02010600030101010101" pitchFamily="2" charset="-122"/>
              </a:rPr>
              <a:t>（</a:t>
            </a:r>
            <a:r>
              <a:rPr lang="en-US" sz="1800">
                <a:latin typeface="Times New Roman" panose="02020603050405020304" pitchFamily="18" charset="0"/>
              </a:rPr>
              <a:t>3</a:t>
            </a:r>
            <a:r>
              <a:rPr lang="zh-CN" sz="1800">
                <a:ea typeface="宋体" panose="02010600030101010101" pitchFamily="2" charset="-122"/>
              </a:rPr>
              <a:t>）粘贴元器件符号</a:t>
            </a:r>
            <a:endParaRPr lang="zh-CN" altLang="en-US" sz="180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611505" y="1052830"/>
            <a:ext cx="8345170" cy="56724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4" name="文本框 3"/>
          <p:cNvSpPr txBox="1"/>
          <p:nvPr/>
        </p:nvSpPr>
        <p:spPr>
          <a:xfrm>
            <a:off x="755650" y="998855"/>
            <a:ext cx="5661660" cy="368300"/>
          </a:xfrm>
          <a:prstGeom prst="rect">
            <a:avLst/>
          </a:prstGeom>
          <a:noFill/>
          <a:ln w="9525">
            <a:noFill/>
          </a:ln>
        </p:spPr>
        <p:txBody>
          <a:bodyPr wrap="square">
            <a:spAutoFit/>
          </a:bodyPr>
          <a:p>
            <a:pPr indent="269875"/>
            <a:r>
              <a:rPr sz="1800">
                <a:latin typeface="Arial" panose="020B0604020202020204" pitchFamily="34" charset="0"/>
                <a:ea typeface="黑体" panose="02010609060101010101" pitchFamily="2" charset="-122"/>
              </a:rPr>
              <a:t>6.3.1  创建个人集成元器件库</a:t>
            </a:r>
            <a:endParaRPr sz="1800">
              <a:latin typeface="Arial" panose="020B0604020202020204" pitchFamily="34" charset="0"/>
              <a:ea typeface="黑体" panose="02010609060101010101" pitchFamily="2" charset="-122"/>
            </a:endParaRPr>
          </a:p>
        </p:txBody>
      </p:sp>
      <p:sp>
        <p:nvSpPr>
          <p:cNvPr id="100" name="文本框 99"/>
          <p:cNvSpPr txBox="1"/>
          <p:nvPr/>
        </p:nvSpPr>
        <p:spPr>
          <a:xfrm>
            <a:off x="683260" y="141287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．创建</a:t>
            </a:r>
            <a:r>
              <a:rPr lang="en-US" sz="1800">
                <a:latin typeface="Arial" panose="020B0604020202020204" pitchFamily="34" charset="0"/>
                <a:ea typeface="黑体" panose="02010609060101010101" pitchFamily="2" charset="-122"/>
              </a:rPr>
              <a:t>“</a:t>
            </a:r>
            <a:r>
              <a:rPr lang="zh-CN" sz="1800">
                <a:ea typeface="黑体" panose="02010609060101010101" pitchFamily="2" charset="-122"/>
              </a:rPr>
              <a:t>个人集成元器件库</a:t>
            </a:r>
            <a:r>
              <a:rPr lang="en-US" sz="1800">
                <a:latin typeface="Arial" panose="020B0604020202020204" pitchFamily="34" charset="0"/>
                <a:ea typeface="黑体" panose="02010609060101010101" pitchFamily="2" charset="-122"/>
              </a:rPr>
              <a:t>.LibPkg”</a:t>
            </a:r>
            <a:r>
              <a:rPr lang="zh-CN" sz="1800">
                <a:ea typeface="黑体" panose="02010609060101010101" pitchFamily="2" charset="-122"/>
              </a:rPr>
              <a:t>库文件</a:t>
            </a:r>
            <a:endParaRPr lang="zh-CN" altLang="en-US" sz="180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1187450" y="1776730"/>
            <a:ext cx="6292850" cy="50565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100" name="文本框 99"/>
          <p:cNvSpPr txBox="1"/>
          <p:nvPr/>
        </p:nvSpPr>
        <p:spPr>
          <a:xfrm>
            <a:off x="572135" y="1052830"/>
            <a:ext cx="8328660" cy="368300"/>
          </a:xfrm>
          <a:prstGeom prst="rect">
            <a:avLst/>
          </a:prstGeom>
          <a:noFill/>
          <a:ln w="9525">
            <a:noFill/>
          </a:ln>
        </p:spPr>
        <p:txBody>
          <a:bodyPr wrap="square">
            <a:spAutoFit/>
          </a:bodyPr>
          <a:p>
            <a:pPr indent="269875"/>
            <a:r>
              <a:rPr lang="en-US" sz="1800">
                <a:latin typeface="Arial" panose="020B0604020202020204" pitchFamily="34" charset="0"/>
                <a:ea typeface="黑体" panose="02010609060101010101" pitchFamily="2" charset="-122"/>
              </a:rPr>
              <a:t>2</a:t>
            </a:r>
            <a:r>
              <a:rPr lang="zh-CN" sz="1800">
                <a:ea typeface="黑体" panose="02010609060101010101" pitchFamily="2" charset="-122"/>
              </a:rPr>
              <a:t>．添加</a:t>
            </a:r>
            <a:r>
              <a:rPr lang="en-US" sz="1800">
                <a:latin typeface="Arial" panose="020B0604020202020204" pitchFamily="34" charset="0"/>
                <a:ea typeface="黑体" panose="02010609060101010101" pitchFamily="2" charset="-122"/>
              </a:rPr>
              <a:t>“</a:t>
            </a:r>
            <a:r>
              <a:rPr lang="zh-CN" sz="1800">
                <a:ea typeface="黑体" panose="02010609060101010101" pitchFamily="2" charset="-122"/>
              </a:rPr>
              <a:t>个人</a:t>
            </a:r>
            <a:r>
              <a:rPr lang="zh-CN" sz="1800">
                <a:latin typeface="Arial" panose="020B0604020202020204" pitchFamily="34" charset="0"/>
                <a:ea typeface="黑体" panose="02010609060101010101" pitchFamily="2" charset="-122"/>
              </a:rPr>
              <a:t>元器件封装库</a:t>
            </a:r>
            <a:r>
              <a:rPr lang="en-US" sz="1800">
                <a:latin typeface="Arial" panose="020B0604020202020204" pitchFamily="34" charset="0"/>
                <a:ea typeface="黑体" panose="02010609060101010101" pitchFamily="2" charset="-122"/>
              </a:rPr>
              <a:t>.PcbLib”</a:t>
            </a:r>
            <a:r>
              <a:rPr lang="zh-CN" sz="1800">
                <a:ea typeface="黑体" panose="02010609060101010101" pitchFamily="2" charset="-122"/>
              </a:rPr>
              <a:t>和</a:t>
            </a:r>
            <a:r>
              <a:rPr lang="en-US" sz="1800">
                <a:latin typeface="Arial" panose="020B0604020202020204" pitchFamily="34" charset="0"/>
                <a:ea typeface="黑体" panose="02010609060101010101" pitchFamily="2" charset="-122"/>
              </a:rPr>
              <a:t>“</a:t>
            </a:r>
            <a:r>
              <a:rPr lang="zh-CN" sz="1800">
                <a:ea typeface="黑体" panose="02010609060101010101" pitchFamily="2" charset="-122"/>
              </a:rPr>
              <a:t>个人</a:t>
            </a:r>
            <a:r>
              <a:rPr lang="zh-CN" sz="1800">
                <a:latin typeface="Arial" panose="020B0604020202020204" pitchFamily="34" charset="0"/>
                <a:ea typeface="黑体" panose="02010609060101010101" pitchFamily="2" charset="-122"/>
              </a:rPr>
              <a:t>原理图</a:t>
            </a:r>
            <a:r>
              <a:rPr lang="zh-CN" sz="1800">
                <a:ea typeface="黑体" panose="02010609060101010101" pitchFamily="2" charset="-122"/>
              </a:rPr>
              <a:t>元器件</a:t>
            </a:r>
            <a:r>
              <a:rPr lang="zh-CN" sz="1800">
                <a:latin typeface="Arial" panose="020B0604020202020204" pitchFamily="34" charset="0"/>
                <a:ea typeface="黑体" panose="02010609060101010101" pitchFamily="2" charset="-122"/>
              </a:rPr>
              <a:t>符号</a:t>
            </a:r>
            <a:r>
              <a:rPr lang="zh-CN" sz="1800">
                <a:ea typeface="黑体" panose="02010609060101010101" pitchFamily="2" charset="-122"/>
              </a:rPr>
              <a:t>库</a:t>
            </a:r>
            <a:r>
              <a:rPr lang="en-US" sz="1800">
                <a:latin typeface="Arial" panose="020B0604020202020204" pitchFamily="34" charset="0"/>
                <a:ea typeface="黑体" panose="02010609060101010101" pitchFamily="2" charset="-122"/>
              </a:rPr>
              <a:t>.SCHLIB”</a:t>
            </a:r>
            <a:endParaRPr lang="en-US" altLang="en-US"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396240" y="1628775"/>
            <a:ext cx="8676640" cy="28168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56895" y="1052830"/>
            <a:ext cx="8099425" cy="521970"/>
          </a:xfrm>
          <a:prstGeom prst="rect">
            <a:avLst/>
          </a:prstGeom>
          <a:noFill/>
          <a:ln w="9525">
            <a:noFill/>
          </a:ln>
        </p:spPr>
        <p:txBody>
          <a:bodyPr wrap="square">
            <a:spAutoFit/>
          </a:bodyPr>
          <a:p>
            <a:pPr indent="269875" algn="just"/>
            <a:r>
              <a:rPr sz="2800"/>
              <a:t>6.1.1  创建个人元器件封装库</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pic>
        <p:nvPicPr>
          <p:cNvPr id="6" name="图片 5"/>
          <p:cNvPicPr>
            <a:picLocks noChangeAspect="1"/>
          </p:cNvPicPr>
          <p:nvPr>
            <p:custDataLst>
              <p:tags r:id="rId2"/>
            </p:custDataLst>
          </p:nvPr>
        </p:nvPicPr>
        <p:blipFill>
          <a:blip r:embed="rId3"/>
          <a:stretch>
            <a:fillRect/>
          </a:stretch>
        </p:blipFill>
        <p:spPr>
          <a:xfrm>
            <a:off x="107315" y="1628775"/>
            <a:ext cx="8869045" cy="48869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100" name="文本框 99"/>
          <p:cNvSpPr txBox="1"/>
          <p:nvPr/>
        </p:nvSpPr>
        <p:spPr>
          <a:xfrm>
            <a:off x="683260" y="99885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6.3.2 </a:t>
            </a:r>
            <a:r>
              <a:rPr lang="en-US" sz="1800">
                <a:latin typeface="Arial" panose="020B0604020202020204" pitchFamily="34" charset="0"/>
                <a:ea typeface="黑体" panose="02010609060101010101" pitchFamily="2" charset="-122"/>
                <a:cs typeface="Arial" panose="020B0604020202020204" pitchFamily="34" charset="0"/>
              </a:rPr>
              <a:t> </a:t>
            </a:r>
            <a:r>
              <a:rPr lang="zh-CN" sz="1800">
                <a:ea typeface="黑体" panose="02010609060101010101" pitchFamily="2" charset="-122"/>
              </a:rPr>
              <a:t>创建双联电位器集成元器件库</a:t>
            </a:r>
            <a:endParaRPr lang="zh-CN" altLang="en-US" sz="180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1043305" y="1367155"/>
            <a:ext cx="6418580" cy="273240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924560" y="4220845"/>
            <a:ext cx="5424805" cy="25203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．创建</a:t>
            </a:r>
            <a:r>
              <a:rPr lang="en-US" sz="1800">
                <a:latin typeface="Arial" panose="020B0604020202020204" pitchFamily="34" charset="0"/>
                <a:ea typeface="黑体" panose="02010609060101010101" pitchFamily="2" charset="-122"/>
              </a:rPr>
              <a:t>“</a:t>
            </a:r>
            <a:r>
              <a:rPr lang="zh-CN" sz="1800">
                <a:ea typeface="黑体" panose="02010609060101010101" pitchFamily="2" charset="-122"/>
              </a:rPr>
              <a:t>双联电位器</a:t>
            </a:r>
            <a:r>
              <a:rPr lang="en-US" sz="1800">
                <a:latin typeface="Arial" panose="020B0604020202020204" pitchFamily="34" charset="0"/>
                <a:ea typeface="黑体" panose="02010609060101010101" pitchFamily="2" charset="-122"/>
              </a:rPr>
              <a:t>.LibPkg”</a:t>
            </a:r>
            <a:r>
              <a:rPr lang="zh-CN" sz="1800">
                <a:ea typeface="黑体" panose="02010609060101010101" pitchFamily="2" charset="-122"/>
              </a:rPr>
              <a:t>库文件</a:t>
            </a:r>
            <a:endParaRPr lang="zh-CN" altLang="en-US" sz="180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683260" y="1484630"/>
            <a:ext cx="8293735" cy="213296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1691640" y="3636010"/>
            <a:ext cx="6139180" cy="29768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．创建</a:t>
            </a:r>
            <a:r>
              <a:rPr lang="en-US" sz="1800">
                <a:latin typeface="Arial" panose="020B0604020202020204" pitchFamily="34" charset="0"/>
                <a:ea typeface="黑体" panose="02010609060101010101" pitchFamily="2" charset="-122"/>
              </a:rPr>
              <a:t>“</a:t>
            </a:r>
            <a:r>
              <a:rPr lang="zh-CN" sz="1800">
                <a:ea typeface="黑体" panose="02010609060101010101" pitchFamily="2" charset="-122"/>
              </a:rPr>
              <a:t>双联电位器</a:t>
            </a:r>
            <a:r>
              <a:rPr lang="en-US" sz="1800">
                <a:latin typeface="Arial" panose="020B0604020202020204" pitchFamily="34" charset="0"/>
                <a:ea typeface="黑体" panose="02010609060101010101" pitchFamily="2" charset="-122"/>
              </a:rPr>
              <a:t>.LibPkg”</a:t>
            </a:r>
            <a:r>
              <a:rPr lang="zh-CN" sz="1800">
                <a:ea typeface="黑体" panose="02010609060101010101" pitchFamily="2" charset="-122"/>
              </a:rPr>
              <a:t>库文件</a:t>
            </a:r>
            <a:endParaRPr lang="zh-CN" altLang="en-US" sz="1800">
              <a:ea typeface="黑体" panose="0201060906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827405" y="1556385"/>
            <a:ext cx="7550150" cy="326263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2．新建“双联电位器.PcbLib”库文件</a:t>
            </a:r>
            <a:endParaRPr sz="1800">
              <a:latin typeface="Arial" panose="020B0604020202020204" pitchFamily="34" charset="0"/>
              <a:ea typeface="黑体" panose="02010609060101010101" pitchFamily="2" charset="-122"/>
            </a:endParaRPr>
          </a:p>
        </p:txBody>
      </p:sp>
      <p:pic>
        <p:nvPicPr>
          <p:cNvPr id="2" name="图片 1"/>
          <p:cNvPicPr>
            <a:picLocks noChangeAspect="1"/>
          </p:cNvPicPr>
          <p:nvPr>
            <p:custDataLst>
              <p:tags r:id="rId2"/>
            </p:custDataLst>
          </p:nvPr>
        </p:nvPicPr>
        <p:blipFill>
          <a:blip r:embed="rId3"/>
          <a:stretch>
            <a:fillRect/>
          </a:stretch>
        </p:blipFill>
        <p:spPr>
          <a:xfrm>
            <a:off x="971550" y="1628775"/>
            <a:ext cx="7400290" cy="44989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sp>
        <p:nvSpPr>
          <p:cNvPr id="100" name="文本框 99"/>
          <p:cNvSpPr txBox="1"/>
          <p:nvPr/>
        </p:nvSpPr>
        <p:spPr>
          <a:xfrm>
            <a:off x="611505" y="1052830"/>
            <a:ext cx="5080000" cy="368300"/>
          </a:xfrm>
          <a:prstGeom prst="rect">
            <a:avLst/>
          </a:prstGeom>
          <a:noFill/>
          <a:ln w="9525">
            <a:noFill/>
          </a:ln>
        </p:spPr>
        <p:txBody>
          <a:bodyPr>
            <a:spAutoFit/>
          </a:bodyPr>
          <a:p>
            <a:pPr indent="269875"/>
            <a:r>
              <a:rPr sz="1800">
                <a:latin typeface="Arial" panose="020B0604020202020204" pitchFamily="34" charset="0"/>
                <a:ea typeface="黑体" panose="02010609060101010101" pitchFamily="2" charset="-122"/>
              </a:rPr>
              <a:t>4．新建“双联电位器.SCHLIB”库文件</a:t>
            </a:r>
            <a:endParaRPr sz="1800">
              <a:latin typeface="Arial" panose="020B0604020202020204" pitchFamily="34" charset="0"/>
              <a:ea typeface="黑体" panose="02010609060101010101" pitchFamily="2" charset="-122"/>
            </a:endParaRPr>
          </a:p>
        </p:txBody>
      </p:sp>
      <p:pic>
        <p:nvPicPr>
          <p:cNvPr id="-2147482405" name="图片 -2147482406"/>
          <p:cNvPicPr>
            <a:picLocks noChangeAspect="1"/>
          </p:cNvPicPr>
          <p:nvPr>
            <p:custDataLst>
              <p:tags r:id="rId2"/>
            </p:custDataLst>
          </p:nvPr>
        </p:nvPicPr>
        <p:blipFill>
          <a:blip r:embed="rId3"/>
          <a:stretch>
            <a:fillRect/>
          </a:stretch>
        </p:blipFill>
        <p:spPr>
          <a:xfrm>
            <a:off x="971550" y="1810385"/>
            <a:ext cx="7108190" cy="4628515"/>
          </a:xfrm>
          <a:prstGeom prst="rect">
            <a:avLst/>
          </a:prstGeom>
          <a:noFill/>
          <a:ln w="9525">
            <a:noFill/>
          </a:ln>
        </p:spPr>
      </p:pic>
      <p:sp>
        <p:nvSpPr>
          <p:cNvPr id="2" name="文本框 1"/>
          <p:cNvSpPr txBox="1"/>
          <p:nvPr/>
        </p:nvSpPr>
        <p:spPr>
          <a:xfrm>
            <a:off x="2507615" y="6438900"/>
            <a:ext cx="2136140" cy="460375"/>
          </a:xfrm>
          <a:prstGeom prst="rect">
            <a:avLst/>
          </a:prstGeom>
          <a:noFill/>
        </p:spPr>
        <p:txBody>
          <a:bodyPr wrap="square" rtlCol="0">
            <a:spAutoFit/>
          </a:bodyPr>
          <a:p>
            <a:r>
              <a:rPr lang="zh-CN" altLang="en-US"/>
              <a:t>方式一</a:t>
            </a:r>
            <a:endParaRPr lang="zh-CN" altLang="en-US"/>
          </a:p>
        </p:txBody>
      </p:sp>
      <p:sp>
        <p:nvSpPr>
          <p:cNvPr id="3" name="文本框 2"/>
          <p:cNvSpPr txBox="1"/>
          <p:nvPr/>
        </p:nvSpPr>
        <p:spPr>
          <a:xfrm>
            <a:off x="612140" y="145097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5</a:t>
            </a:r>
            <a:r>
              <a:rPr lang="zh-CN" sz="1800">
                <a:ea typeface="黑体" panose="02010609060101010101" pitchFamily="2" charset="-122"/>
              </a:rPr>
              <a:t>．创建双联电位器元器件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6.3  创建集成元器件库</a:t>
            </a:r>
            <a:endParaRPr lang="zh-CN" altLang="en-US" sz="3600" b="1" dirty="0">
              <a:ea typeface="黑体" panose="02010609060101010101" pitchFamily="2" charset="-122"/>
            </a:endParaRPr>
          </a:p>
        </p:txBody>
      </p:sp>
      <p:pic>
        <p:nvPicPr>
          <p:cNvPr id="-2147482365" name="图片 -2147482366"/>
          <p:cNvPicPr>
            <a:picLocks noChangeAspect="1"/>
          </p:cNvPicPr>
          <p:nvPr>
            <p:custDataLst>
              <p:tags r:id="rId2"/>
            </p:custDataLst>
          </p:nvPr>
        </p:nvPicPr>
        <p:blipFill>
          <a:blip r:embed="rId3"/>
          <a:stretch>
            <a:fillRect/>
          </a:stretch>
        </p:blipFill>
        <p:spPr>
          <a:xfrm>
            <a:off x="899795" y="1475105"/>
            <a:ext cx="2981960" cy="3209290"/>
          </a:xfrm>
          <a:prstGeom prst="rect">
            <a:avLst/>
          </a:prstGeom>
          <a:noFill/>
          <a:ln w="9525">
            <a:noFill/>
          </a:ln>
        </p:spPr>
      </p:pic>
      <p:pic>
        <p:nvPicPr>
          <p:cNvPr id="-2147482337" name="图片 -2147482338"/>
          <p:cNvPicPr>
            <a:picLocks noChangeAspect="1"/>
          </p:cNvPicPr>
          <p:nvPr>
            <p:custDataLst>
              <p:tags r:id="rId4"/>
            </p:custDataLst>
          </p:nvPr>
        </p:nvPicPr>
        <p:blipFill>
          <a:blip r:embed="rId5"/>
          <a:stretch>
            <a:fillRect/>
          </a:stretch>
        </p:blipFill>
        <p:spPr>
          <a:xfrm>
            <a:off x="4356100" y="1475105"/>
            <a:ext cx="3878580" cy="3209925"/>
          </a:xfrm>
          <a:prstGeom prst="rect">
            <a:avLst/>
          </a:prstGeom>
          <a:noFill/>
          <a:ln w="9525">
            <a:noFill/>
          </a:ln>
        </p:spPr>
      </p:pic>
      <p:sp>
        <p:nvSpPr>
          <p:cNvPr id="3" name="文本框 2"/>
          <p:cNvSpPr txBox="1"/>
          <p:nvPr>
            <p:custDataLst>
              <p:tags r:id="rId6"/>
            </p:custDataLst>
          </p:nvPr>
        </p:nvSpPr>
        <p:spPr>
          <a:xfrm>
            <a:off x="3563620" y="4796790"/>
            <a:ext cx="2136140" cy="460375"/>
          </a:xfrm>
          <a:prstGeom prst="rect">
            <a:avLst/>
          </a:prstGeom>
          <a:noFill/>
        </p:spPr>
        <p:txBody>
          <a:bodyPr wrap="square" rtlCol="0">
            <a:spAutoFit/>
          </a:bodyPr>
          <a:p>
            <a:r>
              <a:rPr lang="zh-CN" altLang="en-US"/>
              <a:t>方式二</a:t>
            </a:r>
            <a:endParaRPr lang="zh-CN" altLang="en-US"/>
          </a:p>
        </p:txBody>
      </p:sp>
      <p:sp>
        <p:nvSpPr>
          <p:cNvPr id="4" name="文本框 3"/>
          <p:cNvSpPr txBox="1"/>
          <p:nvPr/>
        </p:nvSpPr>
        <p:spPr>
          <a:xfrm>
            <a:off x="755650" y="1052830"/>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5</a:t>
            </a:r>
            <a:r>
              <a:rPr lang="zh-CN" sz="1800">
                <a:ea typeface="黑体" panose="02010609060101010101" pitchFamily="2" charset="-122"/>
              </a:rPr>
              <a:t>．创建双联电位器元器件</a:t>
            </a:r>
            <a:r>
              <a:rPr lang="zh-CN" sz="1800">
                <a:latin typeface="Arial" panose="020B0604020202020204" pitchFamily="34" charset="0"/>
                <a:ea typeface="黑体" panose="02010609060101010101" pitchFamily="2" charset="-122"/>
              </a:rPr>
              <a:t>符号</a:t>
            </a:r>
            <a:endParaRPr lang="zh-CN" altLang="en-US" sz="1800">
              <a:latin typeface="Arial" panose="020B0604020202020204" pitchFamily="34" charset="0"/>
              <a:ea typeface="黑体" panose="02010609060101010101" pitchFamily="2" charset="-122"/>
            </a:endParaRPr>
          </a:p>
        </p:txBody>
      </p:sp>
      <p:sp>
        <p:nvSpPr>
          <p:cNvPr id="5" name="文本框 4"/>
          <p:cNvSpPr txBox="1"/>
          <p:nvPr/>
        </p:nvSpPr>
        <p:spPr>
          <a:xfrm>
            <a:off x="755650" y="536892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6</a:t>
            </a:r>
            <a:r>
              <a:rPr lang="zh-CN" sz="1800">
                <a:ea typeface="黑体" panose="02010609060101010101" pitchFamily="2" charset="-122"/>
              </a:rPr>
              <a:t>．</a:t>
            </a:r>
            <a:r>
              <a:rPr lang="en-US" sz="1800">
                <a:latin typeface="Arial" panose="020B0604020202020204" pitchFamily="34" charset="0"/>
                <a:ea typeface="黑体" panose="02010609060101010101" pitchFamily="2" charset="-122"/>
              </a:rPr>
              <a:t>“</a:t>
            </a:r>
            <a:r>
              <a:rPr lang="zh-CN" sz="1800">
                <a:ea typeface="黑体" panose="02010609060101010101" pitchFamily="2" charset="-122"/>
              </a:rPr>
              <a:t>双联电位</a:t>
            </a:r>
            <a:r>
              <a:rPr lang="zh-CN" sz="1800">
                <a:latin typeface="Arial" panose="020B0604020202020204" pitchFamily="34" charset="0"/>
                <a:ea typeface="黑体" panose="02010609060101010101" pitchFamily="2" charset="-122"/>
              </a:rPr>
              <a:t>器</a:t>
            </a:r>
            <a:r>
              <a:rPr lang="en-US" sz="1800">
                <a:latin typeface="Arial" panose="020B0604020202020204" pitchFamily="34" charset="0"/>
                <a:ea typeface="黑体" panose="02010609060101010101" pitchFamily="2" charset="-122"/>
              </a:rPr>
              <a:t>.LibPkg”</a:t>
            </a:r>
            <a:r>
              <a:rPr lang="zh-CN" sz="1800">
                <a:ea typeface="黑体" panose="02010609060101010101" pitchFamily="2" charset="-122"/>
              </a:rPr>
              <a:t>集成库包进行编译</a:t>
            </a:r>
            <a:endParaRPr lang="zh-CN" altLang="en-US" sz="1800">
              <a:ea typeface="黑体" panose="0201060906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49505"/>
          <p:cNvSpPr>
            <a:spLocks noGrp="1"/>
          </p:cNvSpPr>
          <p:nvPr>
            <p:ph type="title"/>
          </p:nvPr>
        </p:nvSpPr>
        <p:spPr>
          <a:xfrm>
            <a:off x="175260" y="0"/>
            <a:ext cx="8568690" cy="998855"/>
          </a:xfrm>
        </p:spPr>
        <p:txBody>
          <a:bodyPr anchor="ctr" anchorCtr="0"/>
          <a:p>
            <a:r>
              <a:rPr sz="3200" dirty="0"/>
              <a:t>6.4  制作个人元器件库项目设计能力形成观察点分析</a:t>
            </a:r>
            <a:endParaRPr sz="3200" dirty="0"/>
          </a:p>
        </p:txBody>
      </p:sp>
      <p:sp>
        <p:nvSpPr>
          <p:cNvPr id="3" name="文本框 2"/>
          <p:cNvSpPr txBox="1"/>
          <p:nvPr/>
        </p:nvSpPr>
        <p:spPr>
          <a:xfrm>
            <a:off x="611505" y="998855"/>
            <a:ext cx="8417560" cy="5631180"/>
          </a:xfrm>
          <a:prstGeom prst="rect">
            <a:avLst/>
          </a:prstGeom>
          <a:noFill/>
          <a:ln w="9525">
            <a:noFill/>
          </a:ln>
        </p:spPr>
        <p:txBody>
          <a:bodyPr wrap="square">
            <a:spAutoFit/>
          </a:bodyPr>
          <a:p>
            <a:pPr indent="269875" algn="just"/>
            <a:r>
              <a:rPr lang="en-US" altLang="zh-CN">
                <a:ea typeface="宋体" panose="02010600030101010101" pitchFamily="2" charset="-122"/>
              </a:rPr>
              <a:t>   </a:t>
            </a:r>
            <a:r>
              <a:t>根据项目设计目标，要求学生能用不同的方法完成原理图的元器件符号的设计；能运用各种不同的方法完成元器件的封装设计；熟悉非标准元器件符号和封装图的手工绘制方法与自动向导生成方式的设计步骤。根据工程教育认证的要求，需对学生的元器件封装、元器件符号及对应的库设计等能力进行合理性评价，因此在教学实施过程中对本章的教学内容设计了以下观察点。</a:t>
            </a:r>
          </a:p>
          <a:p>
            <a:pPr indent="269875" algn="just"/>
            <a:r>
              <a:t>（1）检查绘制的原理图元器件的引脚属性、原理图元器件所对应的封装及包含多个部件原理图元器件的绘制等问题，对其原理图元器件的操作能力进行合理性评价。</a:t>
            </a:r>
          </a:p>
          <a:p>
            <a:pPr indent="269875" algn="just"/>
            <a:r>
              <a:t>（2）检查元器件的封装尺寸与实物尺寸的一致性、元器件的封装引脚属性设置及不同元器件封装的制作方式等问题，对其封装制作能力进行合理性评价。</a:t>
            </a:r>
          </a:p>
          <a:p>
            <a:pPr indent="269875" algn="just"/>
            <a:r>
              <a:t>（3）检查设计的集成元器件库中的元器件属性，对其元器件库的设计能力进行合理性评价。</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本章小结</a:t>
            </a:r>
            <a:endParaRPr lang="zh-CN" altLang="en-US"/>
          </a:p>
        </p:txBody>
      </p:sp>
      <p:sp>
        <p:nvSpPr>
          <p:cNvPr id="3" name="内容占位符 2"/>
          <p:cNvSpPr>
            <a:spLocks noGrp="1"/>
          </p:cNvSpPr>
          <p:nvPr>
            <p:ph idx="1"/>
          </p:nvPr>
        </p:nvSpPr>
        <p:spPr>
          <a:xfrm>
            <a:off x="606425" y="1196340"/>
            <a:ext cx="8312150" cy="4114800"/>
          </a:xfrm>
        </p:spPr>
        <p:txBody>
          <a:bodyPr/>
          <a:p>
            <a:pPr marL="0" indent="0" algn="just">
              <a:buNone/>
            </a:pPr>
            <a:r>
              <a:rPr lang="en-US" altLang="zh-CN" sz="2800"/>
              <a:t>       </a:t>
            </a:r>
            <a:r>
              <a:rPr lang="zh-CN" altLang="en-US" sz="2800"/>
              <a:t>本章运用Altium Designer软件分析了原理图的元器件符号和元器件封装的制作方法及原理图的元器件符号库、元器件封装库及集成元器件库的创建过程。根据实际工程，详细地描述了射频同轴连接器、集成芯片和双联电位器等元器件的原理图元器件及封装的制作过程。本章内容的学习可以提高学生的绘制电路元器件符号及封装的设计能力，能快速地编辑符合自己要求的库元器件，并建立相应的库文件。</a:t>
            </a:r>
            <a:endParaRPr lang="zh-CN" altLang="en-US"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33121"/>
          <p:cNvSpPr>
            <a:spLocks noGrp="1"/>
          </p:cNvSpPr>
          <p:nvPr>
            <p:ph type="ctrTitle"/>
          </p:nvPr>
        </p:nvSpPr>
        <p:spPr/>
        <p:txBody>
          <a:bodyPr anchor="ctr" anchorCtr="0"/>
          <a:p>
            <a:pPr algn="ctr" defTabSz="914400">
              <a:buSzTx/>
              <a:buFontTx/>
              <a:buNone/>
            </a:pPr>
            <a:r>
              <a:rPr lang="en-US" altLang="zh-CN" sz="8000" b="1" kern="1200" baseline="0">
                <a:solidFill>
                  <a:srgbClr val="800000"/>
                </a:solidFill>
                <a:latin typeface="+mj-lt"/>
                <a:ea typeface="华文琥珀" charset="-122"/>
                <a:cs typeface="+mj-cs"/>
              </a:rPr>
              <a:t>END</a:t>
            </a:r>
            <a:endParaRPr lang="en-US" altLang="zh-CN" sz="8000" b="1" kern="1200" baseline="0">
              <a:solidFill>
                <a:srgbClr val="800000"/>
              </a:solidFill>
              <a:latin typeface="+mj-lt"/>
              <a:ea typeface="华文琥珀" charset="-122"/>
              <a:cs typeface="+mj-cs"/>
            </a:endParaRPr>
          </a:p>
        </p:txBody>
      </p:sp>
      <p:sp>
        <p:nvSpPr>
          <p:cNvPr id="133123" name="副标题 133122"/>
          <p:cNvSpPr>
            <a:spLocks noGrp="1"/>
          </p:cNvSpPr>
          <p:nvPr>
            <p:ph type="subTitle" idx="1"/>
          </p:nvPr>
        </p:nvSpPr>
        <p:spPr/>
        <p:txBody>
          <a:bodyPr anchor="t" anchorCtr="0"/>
          <a:p>
            <a:pPr defTabSz="914400">
              <a:buSzTx/>
              <a:buFontTx/>
              <a:buNone/>
            </a:pPr>
            <a:r>
              <a:rPr lang="zh-CN" altLang="en-US" sz="6000" kern="1200" baseline="0" dirty="0">
                <a:solidFill>
                  <a:schemeClr val="bg2"/>
                </a:solidFill>
                <a:latin typeface="+mn-lt"/>
                <a:ea typeface="华文行楷" pitchFamily="2" charset="-122"/>
                <a:cs typeface="+mn-cs"/>
              </a:rPr>
              <a:t>谢谢！</a:t>
            </a:r>
            <a:endParaRPr lang="zh-CN" altLang="en-US" sz="6000" kern="1200" baseline="0" dirty="0">
              <a:solidFill>
                <a:schemeClr val="bg2"/>
              </a:solidFill>
              <a:latin typeface="+mn-lt"/>
              <a:ea typeface="华文行楷"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iterate type="lt">
                                    <p:tmPct val="100000"/>
                                  </p:iterate>
                                  <p:childTnLst>
                                    <p:set>
                                      <p:cBhvr>
                                        <p:cTn id="6" dur="1" fill="hold">
                                          <p:stCondLst>
                                            <p:cond delay="0"/>
                                          </p:stCondLst>
                                        </p:cTn>
                                        <p:tgtEl>
                                          <p:spTgt spid="133123">
                                            <p:txEl>
                                              <p:charRg st="0" end="4"/>
                                            </p:txEl>
                                          </p:spTgt>
                                        </p:tgtEl>
                                        <p:attrNameLst>
                                          <p:attrName>style.visibility</p:attrName>
                                        </p:attrNameLst>
                                      </p:cBhvr>
                                      <p:to>
                                        <p:strVal val="visible"/>
                                      </p:to>
                                    </p:set>
                                    <p:anim calcmode="lin" valueType="num">
                                      <p:cBhvr additive="base">
                                        <p:cTn id="7" dur="75" fill="hold"/>
                                        <p:tgtEl>
                                          <p:spTgt spid="133123">
                                            <p:txEl>
                                              <p:charRg st="0" end="4"/>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133123">
                                            <p:txEl>
                                              <p:charRg st="0" end="4"/>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56895" y="1052830"/>
            <a:ext cx="8099425" cy="521970"/>
          </a:xfrm>
          <a:prstGeom prst="rect">
            <a:avLst/>
          </a:prstGeom>
          <a:noFill/>
          <a:ln w="9525">
            <a:noFill/>
          </a:ln>
        </p:spPr>
        <p:txBody>
          <a:bodyPr wrap="square">
            <a:spAutoFit/>
          </a:bodyPr>
          <a:p>
            <a:pPr indent="269875" algn="just"/>
            <a:r>
              <a:rPr sz="2800"/>
              <a:t>6.1.1  创建个人元器件封装库</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35560" y="1772920"/>
            <a:ext cx="8998585" cy="22879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7360" y="998855"/>
            <a:ext cx="8099425" cy="521970"/>
          </a:xfrm>
          <a:prstGeom prst="rect">
            <a:avLst/>
          </a:prstGeom>
          <a:noFill/>
          <a:ln w="9525">
            <a:noFill/>
          </a:ln>
        </p:spPr>
        <p:txBody>
          <a:bodyPr wrap="square">
            <a:spAutoFit/>
          </a:bodyPr>
          <a:p>
            <a:pPr indent="269875" algn="just"/>
            <a:r>
              <a:rPr sz="2800"/>
              <a:t>6.1.2  采用封装向导设计元器件封装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827405" y="1628775"/>
            <a:ext cx="7793990" cy="368300"/>
          </a:xfrm>
          <a:prstGeom prst="rect">
            <a:avLst/>
          </a:prstGeom>
          <a:noFill/>
          <a:ln w="9525">
            <a:noFill/>
          </a:ln>
        </p:spPr>
        <p:txBody>
          <a:bodyPr wrap="square">
            <a:spAutoFit/>
          </a:bodyPr>
          <a:p>
            <a:pPr indent="269875"/>
            <a:r>
              <a:rPr lang="zh-CN" sz="1800">
                <a:ea typeface="黑体" panose="02010609060101010101" pitchFamily="2" charset="-122"/>
              </a:rPr>
              <a:t>项目一</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利用封装向导完成集成功放芯片</a:t>
            </a:r>
            <a:r>
              <a:rPr lang="en-US" sz="1800">
                <a:latin typeface="Arial" panose="020B0604020202020204" pitchFamily="34" charset="0"/>
                <a:ea typeface="黑体" panose="02010609060101010101" pitchFamily="2" charset="-122"/>
              </a:rPr>
              <a:t>TEA2025</a:t>
            </a:r>
            <a:r>
              <a:rPr lang="zh-CN" sz="1800">
                <a:ea typeface="黑体" panose="02010609060101010101" pitchFamily="2" charset="-122"/>
              </a:rPr>
              <a:t>的封装</a:t>
            </a:r>
            <a:endParaRPr lang="zh-CN" altLang="en-US" sz="1800">
              <a:ea typeface="黑体" panose="02010609060101010101" pitchFamily="2" charset="-122"/>
            </a:endParaRPr>
          </a:p>
        </p:txBody>
      </p:sp>
      <p:sp>
        <p:nvSpPr>
          <p:cNvPr id="3" name="文本框 2"/>
          <p:cNvSpPr txBox="1"/>
          <p:nvPr/>
        </p:nvSpPr>
        <p:spPr>
          <a:xfrm>
            <a:off x="899795" y="2105025"/>
            <a:ext cx="5080000" cy="368300"/>
          </a:xfrm>
          <a:prstGeom prst="rect">
            <a:avLst/>
          </a:prstGeom>
          <a:noFill/>
          <a:ln w="9525">
            <a:noFill/>
          </a:ln>
        </p:spPr>
        <p:txBody>
          <a:bodyPr>
            <a:spAutoFit/>
          </a:bodyPr>
          <a:p>
            <a:pPr indent="269875"/>
            <a:r>
              <a:rPr lang="en-US" sz="1800">
                <a:latin typeface="Arial" panose="020B0604020202020204" pitchFamily="34" charset="0"/>
                <a:ea typeface="黑体" panose="02010609060101010101" pitchFamily="2" charset="-122"/>
              </a:rPr>
              <a:t>1</a:t>
            </a:r>
            <a:r>
              <a:rPr lang="zh-CN" sz="1800">
                <a:ea typeface="黑体" panose="02010609060101010101" pitchFamily="2" charset="-122"/>
              </a:rPr>
              <a:t>．查阅</a:t>
            </a:r>
            <a:r>
              <a:rPr lang="en-US" sz="1800">
                <a:latin typeface="Arial" panose="020B0604020202020204" pitchFamily="34" charset="0"/>
                <a:ea typeface="黑体" panose="02010609060101010101" pitchFamily="2" charset="-122"/>
              </a:rPr>
              <a:t>TEA2025</a:t>
            </a:r>
            <a:r>
              <a:rPr lang="zh-CN" sz="1800">
                <a:ea typeface="黑体" panose="02010609060101010101" pitchFamily="2" charset="-122"/>
              </a:rPr>
              <a:t>的封装信息</a:t>
            </a:r>
            <a:endParaRPr lang="zh-CN" altLang="en-US" sz="1800">
              <a:ea typeface="黑体" panose="0201060906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179705" y="2853055"/>
            <a:ext cx="8783955" cy="31991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7360" y="998855"/>
            <a:ext cx="8099425" cy="521970"/>
          </a:xfrm>
          <a:prstGeom prst="rect">
            <a:avLst/>
          </a:prstGeom>
          <a:noFill/>
          <a:ln w="9525">
            <a:noFill/>
          </a:ln>
        </p:spPr>
        <p:txBody>
          <a:bodyPr wrap="square">
            <a:spAutoFit/>
          </a:bodyPr>
          <a:p>
            <a:pPr indent="269875" algn="just"/>
            <a:r>
              <a:rPr sz="2800"/>
              <a:t>6.1.2  采用封装向导设计元器件封装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827405" y="1628775"/>
            <a:ext cx="7793990" cy="368300"/>
          </a:xfrm>
          <a:prstGeom prst="rect">
            <a:avLst/>
          </a:prstGeom>
          <a:noFill/>
          <a:ln w="9525">
            <a:noFill/>
          </a:ln>
        </p:spPr>
        <p:txBody>
          <a:bodyPr wrap="square">
            <a:spAutoFit/>
          </a:bodyPr>
          <a:p>
            <a:pPr indent="269875"/>
            <a:r>
              <a:rPr lang="zh-CN" sz="1800">
                <a:ea typeface="黑体" panose="02010609060101010101" pitchFamily="2" charset="-122"/>
              </a:rPr>
              <a:t>项目一</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利用封装向导完成集成功放芯片</a:t>
            </a:r>
            <a:r>
              <a:rPr lang="en-US" sz="1800">
                <a:latin typeface="Arial" panose="020B0604020202020204" pitchFamily="34" charset="0"/>
                <a:ea typeface="黑体" panose="02010609060101010101" pitchFamily="2" charset="-122"/>
              </a:rPr>
              <a:t>TEA2025</a:t>
            </a:r>
            <a:r>
              <a:rPr lang="zh-CN" sz="1800">
                <a:ea typeface="黑体" panose="02010609060101010101" pitchFamily="2" charset="-122"/>
              </a:rPr>
              <a:t>的封装</a:t>
            </a:r>
            <a:endParaRPr lang="zh-CN" altLang="en-US" sz="1800">
              <a:ea typeface="黑体" panose="02010609060101010101" pitchFamily="2" charset="-122"/>
            </a:endParaRPr>
          </a:p>
        </p:txBody>
      </p:sp>
      <p:sp>
        <p:nvSpPr>
          <p:cNvPr id="3" name="文本框 2"/>
          <p:cNvSpPr txBox="1"/>
          <p:nvPr/>
        </p:nvSpPr>
        <p:spPr>
          <a:xfrm>
            <a:off x="827405" y="1997075"/>
            <a:ext cx="7315200" cy="368300"/>
          </a:xfrm>
          <a:prstGeom prst="rect">
            <a:avLst/>
          </a:prstGeom>
          <a:noFill/>
          <a:ln w="9525">
            <a:noFill/>
          </a:ln>
        </p:spPr>
        <p:txBody>
          <a:bodyPr wrap="square">
            <a:spAutoFit/>
          </a:bodyPr>
          <a:p>
            <a:pPr indent="269875"/>
            <a:r>
              <a:rPr lang="zh-CN" sz="1800" b="1">
                <a:ea typeface="宋体" panose="02010600030101010101" pitchFamily="2" charset="-122"/>
              </a:rPr>
              <a:t>2、使用“封装向导”设计双列直插式封装DIP16</a:t>
            </a:r>
            <a:endParaRPr lang="zh-CN" altLang="en-US" sz="1800" b="1">
              <a:ea typeface="宋体" panose="02010600030101010101" pitchFamily="2" charset="-122"/>
            </a:endParaRPr>
          </a:p>
        </p:txBody>
      </p:sp>
      <p:pic>
        <p:nvPicPr>
          <p:cNvPr id="8" name="图片 7"/>
          <p:cNvPicPr>
            <a:picLocks noChangeAspect="1"/>
          </p:cNvPicPr>
          <p:nvPr>
            <p:custDataLst>
              <p:tags r:id="rId2"/>
            </p:custDataLst>
          </p:nvPr>
        </p:nvPicPr>
        <p:blipFill>
          <a:blip r:embed="rId3"/>
          <a:stretch>
            <a:fillRect/>
          </a:stretch>
        </p:blipFill>
        <p:spPr>
          <a:xfrm>
            <a:off x="755650" y="2493010"/>
            <a:ext cx="7931785" cy="37363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7360" y="998855"/>
            <a:ext cx="8099425" cy="521970"/>
          </a:xfrm>
          <a:prstGeom prst="rect">
            <a:avLst/>
          </a:prstGeom>
          <a:noFill/>
          <a:ln w="9525">
            <a:noFill/>
          </a:ln>
        </p:spPr>
        <p:txBody>
          <a:bodyPr wrap="square">
            <a:spAutoFit/>
          </a:bodyPr>
          <a:p>
            <a:pPr indent="269875" algn="just"/>
            <a:r>
              <a:rPr sz="2800"/>
              <a:t>6.1.2  采用封装向导设计元器件封装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827405" y="1628775"/>
            <a:ext cx="7793990" cy="368300"/>
          </a:xfrm>
          <a:prstGeom prst="rect">
            <a:avLst/>
          </a:prstGeom>
          <a:noFill/>
          <a:ln w="9525">
            <a:noFill/>
          </a:ln>
        </p:spPr>
        <p:txBody>
          <a:bodyPr wrap="square">
            <a:spAutoFit/>
          </a:bodyPr>
          <a:p>
            <a:pPr indent="269875"/>
            <a:r>
              <a:rPr lang="zh-CN" sz="1800">
                <a:ea typeface="黑体" panose="02010609060101010101" pitchFamily="2" charset="-122"/>
              </a:rPr>
              <a:t>项目一</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利用封装向导完成集成功放芯片</a:t>
            </a:r>
            <a:r>
              <a:rPr lang="en-US" sz="1800">
                <a:latin typeface="Arial" panose="020B0604020202020204" pitchFamily="34" charset="0"/>
                <a:ea typeface="黑体" panose="02010609060101010101" pitchFamily="2" charset="-122"/>
              </a:rPr>
              <a:t>TEA2025</a:t>
            </a:r>
            <a:r>
              <a:rPr lang="zh-CN" sz="1800">
                <a:ea typeface="黑体" panose="02010609060101010101" pitchFamily="2" charset="-122"/>
              </a:rPr>
              <a:t>的封装</a:t>
            </a:r>
            <a:endParaRPr lang="zh-CN" altLang="en-US" sz="1800">
              <a:ea typeface="黑体" panose="02010609060101010101" pitchFamily="2" charset="-122"/>
            </a:endParaRPr>
          </a:p>
        </p:txBody>
      </p:sp>
      <p:sp>
        <p:nvSpPr>
          <p:cNvPr id="3" name="文本框 2"/>
          <p:cNvSpPr txBox="1"/>
          <p:nvPr/>
        </p:nvSpPr>
        <p:spPr>
          <a:xfrm>
            <a:off x="827405" y="1997075"/>
            <a:ext cx="7315200" cy="368300"/>
          </a:xfrm>
          <a:prstGeom prst="rect">
            <a:avLst/>
          </a:prstGeom>
          <a:noFill/>
          <a:ln w="9525">
            <a:noFill/>
          </a:ln>
        </p:spPr>
        <p:txBody>
          <a:bodyPr wrap="square">
            <a:spAutoFit/>
          </a:bodyPr>
          <a:p>
            <a:pPr indent="269875"/>
            <a:r>
              <a:rPr lang="zh-CN" sz="1800" b="1">
                <a:ea typeface="宋体" panose="02010600030101010101" pitchFamily="2" charset="-122"/>
              </a:rPr>
              <a:t>2、使用“封装向导”设计双列直插式封装DIP16</a:t>
            </a:r>
            <a:endParaRPr lang="zh-CN" altLang="en-US" sz="1800" b="1">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247650" y="2420620"/>
            <a:ext cx="8643620" cy="36347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7360" y="998855"/>
            <a:ext cx="8099425" cy="521970"/>
          </a:xfrm>
          <a:prstGeom prst="rect">
            <a:avLst/>
          </a:prstGeom>
          <a:noFill/>
          <a:ln w="9525">
            <a:noFill/>
          </a:ln>
        </p:spPr>
        <p:txBody>
          <a:bodyPr wrap="square">
            <a:spAutoFit/>
          </a:bodyPr>
          <a:p>
            <a:pPr indent="269875" algn="just"/>
            <a:r>
              <a:rPr sz="2800"/>
              <a:t>6.1.2  采用封装向导设计元器件封装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827405" y="1628775"/>
            <a:ext cx="7793990" cy="368300"/>
          </a:xfrm>
          <a:prstGeom prst="rect">
            <a:avLst/>
          </a:prstGeom>
          <a:noFill/>
          <a:ln w="9525">
            <a:noFill/>
          </a:ln>
        </p:spPr>
        <p:txBody>
          <a:bodyPr wrap="square">
            <a:spAutoFit/>
          </a:bodyPr>
          <a:p>
            <a:pPr indent="269875"/>
            <a:r>
              <a:rPr lang="zh-CN" sz="1800">
                <a:ea typeface="黑体" panose="02010609060101010101" pitchFamily="2" charset="-122"/>
              </a:rPr>
              <a:t>项目一</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利用封装向导完成集成功放芯片</a:t>
            </a:r>
            <a:r>
              <a:rPr lang="en-US" sz="1800">
                <a:latin typeface="Arial" panose="020B0604020202020204" pitchFamily="34" charset="0"/>
                <a:ea typeface="黑体" panose="02010609060101010101" pitchFamily="2" charset="-122"/>
              </a:rPr>
              <a:t>TEA2025</a:t>
            </a:r>
            <a:r>
              <a:rPr lang="zh-CN" sz="1800">
                <a:ea typeface="黑体" panose="02010609060101010101" pitchFamily="2" charset="-122"/>
              </a:rPr>
              <a:t>的封装</a:t>
            </a:r>
            <a:endParaRPr lang="zh-CN" altLang="en-US" sz="1800">
              <a:ea typeface="黑体" panose="02010609060101010101" pitchFamily="2" charset="-122"/>
            </a:endParaRPr>
          </a:p>
        </p:txBody>
      </p:sp>
      <p:sp>
        <p:nvSpPr>
          <p:cNvPr id="3" name="文本框 2"/>
          <p:cNvSpPr txBox="1"/>
          <p:nvPr/>
        </p:nvSpPr>
        <p:spPr>
          <a:xfrm>
            <a:off x="827405" y="1997075"/>
            <a:ext cx="7315200" cy="368300"/>
          </a:xfrm>
          <a:prstGeom prst="rect">
            <a:avLst/>
          </a:prstGeom>
          <a:noFill/>
          <a:ln w="9525">
            <a:noFill/>
          </a:ln>
        </p:spPr>
        <p:txBody>
          <a:bodyPr wrap="square">
            <a:spAutoFit/>
          </a:bodyPr>
          <a:p>
            <a:pPr indent="269875"/>
            <a:r>
              <a:rPr lang="zh-CN" sz="1800" b="1">
                <a:ea typeface="宋体" panose="02010600030101010101" pitchFamily="2" charset="-122"/>
              </a:rPr>
              <a:t>2、使用“封装向导”设计双列直插式封装DIP16</a:t>
            </a:r>
            <a:endParaRPr lang="zh-CN" altLang="en-US" sz="1800" b="1">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179705" y="2420620"/>
            <a:ext cx="8463280" cy="37452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7360" y="998855"/>
            <a:ext cx="8099425" cy="521970"/>
          </a:xfrm>
          <a:prstGeom prst="rect">
            <a:avLst/>
          </a:prstGeom>
          <a:noFill/>
          <a:ln w="9525">
            <a:noFill/>
          </a:ln>
        </p:spPr>
        <p:txBody>
          <a:bodyPr wrap="square">
            <a:spAutoFit/>
          </a:bodyPr>
          <a:p>
            <a:pPr indent="269875" algn="just"/>
            <a:r>
              <a:rPr sz="2800"/>
              <a:t>6.1.2  采用封装向导设计元器件封装</a:t>
            </a:r>
            <a:endParaRPr sz="2800"/>
          </a:p>
        </p:txBody>
      </p:sp>
      <p:sp>
        <p:nvSpPr>
          <p:cNvPr id="6145" name="标题 147457"/>
          <p:cNvSpPr>
            <a:spLocks noGrp="1"/>
          </p:cNvSpPr>
          <p:nvPr>
            <p:custDataLst>
              <p:tags r:id="rId1"/>
            </p:custDataLst>
          </p:nvPr>
        </p:nvSpPr>
        <p:spPr>
          <a:xfrm>
            <a:off x="312420" y="0"/>
            <a:ext cx="8588375" cy="99885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3600" b="1" dirty="0">
                <a:ea typeface="黑体" panose="02010609060101010101" pitchFamily="2" charset="-122"/>
              </a:rPr>
              <a:t>6.1  创建元器件封装库及元器件封装制作</a:t>
            </a:r>
            <a:endParaRPr lang="zh-CN" altLang="en-US" sz="3600" b="1" dirty="0">
              <a:ea typeface="黑体" panose="02010609060101010101" pitchFamily="2" charset="-122"/>
            </a:endParaRPr>
          </a:p>
        </p:txBody>
      </p:sp>
      <p:sp>
        <p:nvSpPr>
          <p:cNvPr id="103" name="文本框 102"/>
          <p:cNvSpPr txBox="1"/>
          <p:nvPr/>
        </p:nvSpPr>
        <p:spPr>
          <a:xfrm>
            <a:off x="827405" y="1628775"/>
            <a:ext cx="7793990" cy="368300"/>
          </a:xfrm>
          <a:prstGeom prst="rect">
            <a:avLst/>
          </a:prstGeom>
          <a:noFill/>
          <a:ln w="9525">
            <a:noFill/>
          </a:ln>
        </p:spPr>
        <p:txBody>
          <a:bodyPr wrap="square">
            <a:spAutoFit/>
          </a:bodyPr>
          <a:p>
            <a:pPr indent="269875"/>
            <a:r>
              <a:rPr lang="zh-CN" sz="1800">
                <a:ea typeface="黑体" panose="02010609060101010101" pitchFamily="2" charset="-122"/>
              </a:rPr>
              <a:t>项目一</a:t>
            </a:r>
            <a:r>
              <a:rPr lang="en-US" sz="1800">
                <a:latin typeface="Arial" panose="020B0604020202020204" pitchFamily="34" charset="0"/>
                <a:ea typeface="黑体" panose="02010609060101010101" pitchFamily="2" charset="-122"/>
              </a:rPr>
              <a:t>  </a:t>
            </a:r>
            <a:r>
              <a:rPr lang="zh-CN" sz="1800">
                <a:ea typeface="黑体" panose="02010609060101010101" pitchFamily="2" charset="-122"/>
              </a:rPr>
              <a:t>利用封装向导完成集成功放芯片</a:t>
            </a:r>
            <a:r>
              <a:rPr lang="en-US" sz="1800">
                <a:latin typeface="Arial" panose="020B0604020202020204" pitchFamily="34" charset="0"/>
                <a:ea typeface="黑体" panose="02010609060101010101" pitchFamily="2" charset="-122"/>
              </a:rPr>
              <a:t>TEA2025</a:t>
            </a:r>
            <a:r>
              <a:rPr lang="zh-CN" sz="1800">
                <a:ea typeface="黑体" panose="02010609060101010101" pitchFamily="2" charset="-122"/>
              </a:rPr>
              <a:t>的封装</a:t>
            </a:r>
            <a:endParaRPr lang="zh-CN" altLang="en-US" sz="1800">
              <a:ea typeface="黑体" panose="02010609060101010101" pitchFamily="2" charset="-122"/>
            </a:endParaRPr>
          </a:p>
        </p:txBody>
      </p:sp>
      <p:sp>
        <p:nvSpPr>
          <p:cNvPr id="3" name="文本框 2"/>
          <p:cNvSpPr txBox="1"/>
          <p:nvPr/>
        </p:nvSpPr>
        <p:spPr>
          <a:xfrm>
            <a:off x="827405" y="1997075"/>
            <a:ext cx="7315200" cy="368300"/>
          </a:xfrm>
          <a:prstGeom prst="rect">
            <a:avLst/>
          </a:prstGeom>
          <a:noFill/>
          <a:ln w="9525">
            <a:noFill/>
          </a:ln>
        </p:spPr>
        <p:txBody>
          <a:bodyPr wrap="square">
            <a:spAutoFit/>
          </a:bodyPr>
          <a:p>
            <a:pPr indent="269875"/>
            <a:r>
              <a:rPr lang="zh-CN" sz="1800" b="1">
                <a:ea typeface="宋体" panose="02010600030101010101" pitchFamily="2" charset="-122"/>
              </a:rPr>
              <a:t>2、使用“封装向导”设计双列直插式封装DIP16</a:t>
            </a:r>
            <a:endParaRPr lang="zh-CN" altLang="en-US" sz="1800" b="1">
              <a:ea typeface="宋体" panose="02010600030101010101" pitchFamily="2" charset="-122"/>
            </a:endParaRPr>
          </a:p>
        </p:txBody>
      </p:sp>
      <p:pic>
        <p:nvPicPr>
          <p:cNvPr id="4" name="图片 3"/>
          <p:cNvPicPr>
            <a:picLocks noChangeAspect="1"/>
          </p:cNvPicPr>
          <p:nvPr>
            <p:custDataLst>
              <p:tags r:id="rId2"/>
            </p:custDataLst>
          </p:nvPr>
        </p:nvPicPr>
        <p:blipFill>
          <a:blip r:embed="rId3"/>
          <a:stretch>
            <a:fillRect/>
          </a:stretch>
        </p:blipFill>
        <p:spPr>
          <a:xfrm>
            <a:off x="395605" y="2493010"/>
            <a:ext cx="8122920" cy="4000500"/>
          </a:xfrm>
          <a:prstGeom prst="rect">
            <a:avLst/>
          </a:prstGeom>
        </p:spPr>
      </p:pic>
    </p:spTree>
  </p:cSld>
  <p:clrMapOvr>
    <a:masterClrMapping/>
  </p:clrMapOvr>
</p:sld>
</file>

<file path=ppt/tags/tag1.xml><?xml version="1.0" encoding="utf-8"?>
<p:tagLst xmlns:p="http://schemas.openxmlformats.org/presentationml/2006/main">
  <p:tag name="TABLE_ENDDRAG_ORIGIN_RECT" val="627*395"/>
  <p:tag name="TABLE_ENDDRAG_RECT" val="67*91*627*395"/>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commondata" val="eyJoZGlkIjoiNDk4ZDFlNmI5OTY2OTRmMzlmZjA5YmM0YTA5MDQxMmQifQ=="/>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3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4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5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4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Cactus">
  <a:themeElements>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fontScheme nam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CC"/>
        </a:dk1>
        <a:lt1>
          <a:srgbClr val="000000"/>
        </a:lt1>
        <a:dk2>
          <a:srgbClr val="FFCC00"/>
        </a:dk2>
        <a:lt2>
          <a:srgbClr val="FF9900"/>
        </a:lt2>
        <a:accent1>
          <a:srgbClr val="6B6253"/>
        </a:accent1>
        <a:accent2>
          <a:srgbClr val="72543E"/>
        </a:accent2>
        <a:accent3>
          <a:srgbClr val="AAAAAA"/>
        </a:accent3>
        <a:accent4>
          <a:srgbClr val="DCDCAF"/>
        </a:accent4>
        <a:accent5>
          <a:srgbClr val="BAB8B4"/>
        </a:accent5>
        <a:accent6>
          <a:srgbClr val="664B37"/>
        </a:accent6>
        <a:hlink>
          <a:srgbClr val="DA9880"/>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F5EBC1"/>
        </a:accent1>
        <a:accent2>
          <a:srgbClr val="FFCC00"/>
        </a:accent2>
        <a:accent3>
          <a:srgbClr val="FFFFFF"/>
        </a:accent3>
        <a:accent4>
          <a:srgbClr val="000000"/>
        </a:accent4>
        <a:accent5>
          <a:srgbClr val="F9F3DC"/>
        </a:accent5>
        <a:accent6>
          <a:srgbClr val="E5B700"/>
        </a:accent6>
        <a:hlink>
          <a:srgbClr val="D4876C"/>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292929"/>
        </a:lt2>
        <a:accent1>
          <a:srgbClr val="EAEAEA"/>
        </a:accent1>
        <a:accent2>
          <a:srgbClr val="969696"/>
        </a:accent2>
        <a:accent3>
          <a:srgbClr val="FFFFFF"/>
        </a:accent3>
        <a:accent4>
          <a:srgbClr val="000000"/>
        </a:accent4>
        <a:accent5>
          <a:srgbClr val="F2F2F2"/>
        </a:accent5>
        <a:accent6>
          <a:srgbClr val="868686"/>
        </a:accent6>
        <a:hlink>
          <a:srgbClr val="5F5F5F"/>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006600"/>
        </a:lt2>
        <a:accent1>
          <a:srgbClr val="D8EBB3"/>
        </a:accent1>
        <a:accent2>
          <a:srgbClr val="CCCC00"/>
        </a:accent2>
        <a:accent3>
          <a:srgbClr val="FFFFFF"/>
        </a:accent3>
        <a:accent4>
          <a:srgbClr val="000000"/>
        </a:accent4>
        <a:accent5>
          <a:srgbClr val="E8F3D5"/>
        </a:accent5>
        <a:accent6>
          <a:srgbClr val="B7B700"/>
        </a:accent6>
        <a:hlink>
          <a:srgbClr val="FFBE7D"/>
        </a:hlink>
        <a:folHlink>
          <a:srgbClr val="B2B2B2"/>
        </a:folHlink>
      </a:clrScheme>
      <a:clrMap bg1="lt1" tx1="dk1" bg2="lt2" tx2="dk2" accent1="accent1" accent2="accent2" accent3="accent3" accent4="accent4" accent5="accent5" accent6="accent6" hlink="hlink" folHlink="folHlink"/>
    </a:extraClrScheme>
    <a:extraClrScheme>
      <a:clrScheme name="">
        <a:dk1>
          <a:srgbClr val="000000"/>
        </a:dk1>
        <a:lt1>
          <a:srgbClr val="E5D3B3"/>
        </a:lt1>
        <a:dk2>
          <a:srgbClr val="800000"/>
        </a:dk2>
        <a:lt2>
          <a:srgbClr val="009900"/>
        </a:lt2>
        <a:accent1>
          <a:srgbClr val="D5B095"/>
        </a:accent1>
        <a:accent2>
          <a:srgbClr val="E28666"/>
        </a:accent2>
        <a:accent3>
          <a:srgbClr val="EFE5D5"/>
        </a:accent3>
        <a:accent4>
          <a:srgbClr val="000000"/>
        </a:accent4>
        <a:accent5>
          <a:srgbClr val="E6D4C9"/>
        </a:accent5>
        <a:accent6>
          <a:srgbClr val="CA785B"/>
        </a:accent6>
        <a:hlink>
          <a:srgbClr val="B75735"/>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51399D"/>
        </a:lt1>
        <a:dk2>
          <a:srgbClr val="FFFFCC"/>
        </a:dk2>
        <a:lt2>
          <a:srgbClr val="99CC00"/>
        </a:lt2>
        <a:accent1>
          <a:srgbClr val="877CAA"/>
        </a:accent1>
        <a:accent2>
          <a:srgbClr val="000058"/>
        </a:accent2>
        <a:accent3>
          <a:srgbClr val="B3AECC"/>
        </a:accent3>
        <a:accent4>
          <a:srgbClr val="DCDCDC"/>
        </a:accent4>
        <a:accent5>
          <a:srgbClr val="C3BFD1"/>
        </a:accent5>
        <a:accent6>
          <a:srgbClr val="00004E"/>
        </a:accent6>
        <a:hlink>
          <a:srgbClr val="FFCC0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Designs\Cactus.pot</Template>
  <TotalTime>0</TotalTime>
  <Words>3539</Words>
  <Application>WPS 演示</Application>
  <PresentationFormat>在屏幕上显示</PresentationFormat>
  <Paragraphs>243</Paragraphs>
  <Slides>38</Slides>
  <Notes>0</Notes>
  <HiddenSlides>0</HiddenSlides>
  <MMClips>0</MMClips>
  <ScaleCrop>false</ScaleCrop>
  <HeadingPairs>
    <vt:vector size="6" baseType="variant">
      <vt:variant>
        <vt:lpstr>已用的字体</vt:lpstr>
      </vt:variant>
      <vt:variant>
        <vt:i4>11</vt:i4>
      </vt:variant>
      <vt:variant>
        <vt:lpstr>主题</vt:lpstr>
      </vt:variant>
      <vt:variant>
        <vt:i4>34</vt:i4>
      </vt:variant>
      <vt:variant>
        <vt:lpstr>幻灯片标题</vt:lpstr>
      </vt:variant>
      <vt:variant>
        <vt:i4>38</vt:i4>
      </vt:variant>
    </vt:vector>
  </HeadingPairs>
  <TitlesOfParts>
    <vt:vector size="83" baseType="lpstr">
      <vt:lpstr>Arial</vt:lpstr>
      <vt:lpstr>宋体</vt:lpstr>
      <vt:lpstr>Wingdings</vt:lpstr>
      <vt:lpstr>Times New Roman</vt:lpstr>
      <vt:lpstr>Arial Narrow</vt:lpstr>
      <vt:lpstr>黑体</vt:lpstr>
      <vt:lpstr>微软雅黑</vt:lpstr>
      <vt:lpstr>Arial Unicode MS</vt:lpstr>
      <vt:lpstr>Calibri</vt:lpstr>
      <vt:lpstr>华文琥珀</vt:lpstr>
      <vt:lpstr>华文行楷</vt:lpstr>
      <vt:lpstr>Cactus</vt:lpstr>
      <vt:lpstr>11_Cactus</vt:lpstr>
      <vt:lpstr>1_Cactus</vt:lpstr>
      <vt:lpstr>2_Cactus</vt:lpstr>
      <vt:lpstr>6_Cactus</vt:lpstr>
      <vt:lpstr>7_Cactus</vt:lpstr>
      <vt:lpstr>8_Cactus</vt:lpstr>
      <vt:lpstr>9_Cactus</vt:lpstr>
      <vt:lpstr>10_Cactus</vt:lpstr>
      <vt:lpstr>12_Cactus</vt:lpstr>
      <vt:lpstr>13_Cactus</vt:lpstr>
      <vt:lpstr>14_Cactus</vt:lpstr>
      <vt:lpstr>15_Cactus</vt:lpstr>
      <vt:lpstr>16_Cactus</vt:lpstr>
      <vt:lpstr>17_Cactus</vt:lpstr>
      <vt:lpstr>18_Cactus</vt:lpstr>
      <vt:lpstr>19_Cactus</vt:lpstr>
      <vt:lpstr>20_Cactus</vt:lpstr>
      <vt:lpstr>21_Cactus</vt:lpstr>
      <vt:lpstr>22_Cactus</vt:lpstr>
      <vt:lpstr>23_Cactus</vt:lpstr>
      <vt:lpstr>24_Cactus</vt:lpstr>
      <vt:lpstr>25_Cactus</vt:lpstr>
      <vt:lpstr>26_Cactus</vt:lpstr>
      <vt:lpstr>27_Cactus</vt:lpstr>
      <vt:lpstr>28_Cactus</vt:lpstr>
      <vt:lpstr>29_Cactus</vt:lpstr>
      <vt:lpstr>30_Cactus</vt:lpstr>
      <vt:lpstr>31_Cactus</vt:lpstr>
      <vt:lpstr>32_Cactus</vt:lpstr>
      <vt:lpstr>33_Cactus</vt:lpstr>
      <vt:lpstr>34_Cactus</vt:lpstr>
      <vt:lpstr>35_Cactus</vt:lpstr>
      <vt:lpstr>47_Cactus</vt:lpstr>
      <vt:lpstr>第6章  制作个人元件库及库元件制作</vt:lpstr>
      <vt:lpstr>内容导航</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5.7  8路抢答器项目设计能力形成观察点分析</vt:lpstr>
      <vt:lpstr>本章小结</vt:lpstr>
      <vt:lpstr>END</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结构及工作原理 </dc:title>
  <dc:creator>Lenovo User</dc:creator>
  <cp:lastModifiedBy>李精华</cp:lastModifiedBy>
  <cp:revision>173</cp:revision>
  <dcterms:created xsi:type="dcterms:W3CDTF">2007-02-26T13:12:00Z</dcterms:created>
  <dcterms:modified xsi:type="dcterms:W3CDTF">2024-02-17T00:20:43Z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2052-12.1.0.16250</vt:lpwstr>
  </property>
  <property fmtid="{D5CDD505-2E9C-101B-9397-08002B2CF9AE}" pid="3" name="ICV">
    <vt:lpwstr>4880911F0CC540719BD87D142E959DE1_13</vt:lpwstr>
  </property>
</Properties>
</file>